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75.jpg" ContentType="image/jpeg"/>
  <Override PartName="/ppt/notesSlides/notesSlide7.xml" ContentType="application/vnd.openxmlformats-officedocument.presentationml.notesSlide+xml"/>
  <Override PartName="/ppt/media/image76.jp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4"/>
  </p:sldMasterIdLst>
  <p:notesMasterIdLst>
    <p:notesMasterId r:id="rId41"/>
  </p:notesMasterIdLst>
  <p:handoutMasterIdLst>
    <p:handoutMasterId r:id="rId42"/>
  </p:handoutMasterIdLst>
  <p:sldIdLst>
    <p:sldId id="3003" r:id="rId5"/>
    <p:sldId id="3005" r:id="rId6"/>
    <p:sldId id="3006" r:id="rId7"/>
    <p:sldId id="260" r:id="rId8"/>
    <p:sldId id="787" r:id="rId9"/>
    <p:sldId id="344" r:id="rId10"/>
    <p:sldId id="3002" r:id="rId11"/>
    <p:sldId id="3010" r:id="rId12"/>
    <p:sldId id="258" r:id="rId13"/>
    <p:sldId id="268" r:id="rId14"/>
    <p:sldId id="270" r:id="rId15"/>
    <p:sldId id="273" r:id="rId16"/>
    <p:sldId id="274" r:id="rId17"/>
    <p:sldId id="275" r:id="rId18"/>
    <p:sldId id="3008" r:id="rId19"/>
    <p:sldId id="271" r:id="rId20"/>
    <p:sldId id="276" r:id="rId21"/>
    <p:sldId id="287" r:id="rId22"/>
    <p:sldId id="1446" r:id="rId23"/>
    <p:sldId id="272" r:id="rId24"/>
    <p:sldId id="278" r:id="rId25"/>
    <p:sldId id="281" r:id="rId26"/>
    <p:sldId id="280" r:id="rId27"/>
    <p:sldId id="282" r:id="rId28"/>
    <p:sldId id="284" r:id="rId29"/>
    <p:sldId id="283" r:id="rId30"/>
    <p:sldId id="285" r:id="rId31"/>
    <p:sldId id="288" r:id="rId32"/>
    <p:sldId id="289" r:id="rId33"/>
    <p:sldId id="293" r:id="rId34"/>
    <p:sldId id="294" r:id="rId35"/>
    <p:sldId id="290" r:id="rId36"/>
    <p:sldId id="286" r:id="rId37"/>
    <p:sldId id="292" r:id="rId38"/>
    <p:sldId id="298" r:id="rId39"/>
    <p:sldId id="3009" r:id="rId40"/>
  </p:sldIdLst>
  <p:sldSz cx="12192000" cy="6858000"/>
  <p:notesSz cx="7010400" cy="9296400"/>
  <p:custDataLst>
    <p:tags r:id="rId4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4009" userDrawn="1">
          <p15:clr>
            <a:srgbClr val="A4A3A4"/>
          </p15:clr>
        </p15:guide>
        <p15:guide id="4" orient="horz" pos="574" userDrawn="1">
          <p15:clr>
            <a:srgbClr val="A4A3A4"/>
          </p15:clr>
        </p15:guide>
        <p15:guide id="5" orient="horz" pos="573" userDrawn="1">
          <p15:clr>
            <a:srgbClr val="A4A3A4"/>
          </p15:clr>
        </p15:guide>
        <p15:guide id="6" orient="horz" pos="575" userDrawn="1">
          <p15:clr>
            <a:srgbClr val="A4A3A4"/>
          </p15:clr>
        </p15:guide>
        <p15:guide id="7" orient="horz" pos="576" userDrawn="1">
          <p15:clr>
            <a:srgbClr val="A4A3A4"/>
          </p15:clr>
        </p15:guide>
        <p15:guide id="8" pos="6281" userDrawn="1">
          <p15:clr>
            <a:srgbClr val="A4A3A4"/>
          </p15:clr>
        </p15:guide>
        <p15:guide id="9" pos="385" userDrawn="1">
          <p15:clr>
            <a:srgbClr val="A4A3A4"/>
          </p15:clr>
        </p15:guide>
        <p15:guide id="10" pos="4978" userDrawn="1">
          <p15:clr>
            <a:srgbClr val="A4A3A4"/>
          </p15:clr>
        </p15:guide>
        <p15:guide id="11" pos="3180" userDrawn="1">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ich, Paul" initials="MP" lastIdx="1" clrIdx="0">
    <p:extLst>
      <p:ext uri="{19B8F6BF-5375-455C-9EA6-DF929625EA0E}">
        <p15:presenceInfo xmlns:p15="http://schemas.microsoft.com/office/powerpoint/2012/main" userId="S::Paul.Merich@maag.com::583477c4-fe26-40b3-a0b1-4d54032865cd" providerId="AD"/>
      </p:ext>
    </p:extLst>
  </p:cmAuthor>
  <p:cmAuthor id="2" name="Bonafede, Claudio" initials="BC" lastIdx="0" clrIdx="1">
    <p:extLst>
      <p:ext uri="{19B8F6BF-5375-455C-9EA6-DF929625EA0E}">
        <p15:presenceInfo xmlns:p15="http://schemas.microsoft.com/office/powerpoint/2012/main" userId="S::Claudio.Bonafede@maag.com::e88162dc-101e-4723-b2cd-8950e2cb77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4B8D"/>
    <a:srgbClr val="3BC5C5"/>
    <a:srgbClr val="000000"/>
    <a:srgbClr val="CCCCE6"/>
    <a:srgbClr val="CC99FF"/>
    <a:srgbClr val="005DAB"/>
    <a:srgbClr val="C828B1"/>
    <a:srgbClr val="990033"/>
    <a:srgbClr val="7C9E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A469CD-6ABD-4902-BC9B-3B9CCA8F0B3F}" v="174" dt="2026-04-29T12:01:21.2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93135" autoAdjust="0"/>
  </p:normalViewPr>
  <p:slideViewPr>
    <p:cSldViewPr snapToGrid="0">
      <p:cViewPr varScale="1">
        <p:scale>
          <a:sx n="77" d="100"/>
          <a:sy n="77" d="100"/>
        </p:scale>
        <p:origin x="946" y="53"/>
      </p:cViewPr>
      <p:guideLst>
        <p:guide orient="horz" pos="2160"/>
        <p:guide pos="3840"/>
        <p:guide orient="horz" pos="4009"/>
        <p:guide orient="horz" pos="574"/>
        <p:guide orient="horz" pos="573"/>
        <p:guide orient="horz" pos="575"/>
        <p:guide orient="horz" pos="576"/>
        <p:guide pos="6281"/>
        <p:guide pos="385"/>
        <p:guide pos="4978"/>
        <p:guide pos="31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478"/>
    </p:cViewPr>
  </p:sorterViewPr>
  <p:notesViewPr>
    <p:cSldViewPr snapToGrid="0">
      <p:cViewPr>
        <p:scale>
          <a:sx n="1" d="2"/>
          <a:sy n="1" d="2"/>
        </p:scale>
        <p:origin x="2946" y="174"/>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2" y="2"/>
            <a:ext cx="3038475" cy="466725"/>
          </a:xfrm>
          <a:prstGeom prst="rect">
            <a:avLst/>
          </a:prstGeom>
          <a:noFill/>
          <a:ln w="9525">
            <a:noFill/>
            <a:miter lim="800000"/>
            <a:headEnd/>
            <a:tailEnd/>
          </a:ln>
        </p:spPr>
        <p:txBody>
          <a:bodyPr vert="horz" wrap="square" lIns="91633" tIns="45816" rIns="91633" bIns="45816" numCol="1" anchor="t" anchorCtr="0" compatLnSpc="1">
            <a:prstTxWarp prst="textNoShape">
              <a:avLst/>
            </a:prstTxWarp>
          </a:bodyPr>
          <a:lstStyle>
            <a:lvl1pPr defTabSz="923925">
              <a:defRPr sz="1200" b="0">
                <a:latin typeface="Arial" pitchFamily="34" charset="0"/>
                <a:cs typeface="Arial" pitchFamily="34" charset="0"/>
              </a:defRPr>
            </a:lvl1pPr>
          </a:lstStyle>
          <a:p>
            <a:pPr>
              <a:defRPr/>
            </a:pPr>
            <a:endParaRPr lang="en-US"/>
          </a:p>
        </p:txBody>
      </p:sp>
      <p:sp>
        <p:nvSpPr>
          <p:cNvPr id="41987" name="Rectangle 3"/>
          <p:cNvSpPr>
            <a:spLocks noGrp="1" noChangeArrowheads="1"/>
          </p:cNvSpPr>
          <p:nvPr>
            <p:ph type="dt" sz="quarter" idx="1"/>
          </p:nvPr>
        </p:nvSpPr>
        <p:spPr bwMode="auto">
          <a:xfrm>
            <a:off x="3970340" y="2"/>
            <a:ext cx="3038475" cy="466725"/>
          </a:xfrm>
          <a:prstGeom prst="rect">
            <a:avLst/>
          </a:prstGeom>
          <a:noFill/>
          <a:ln w="9525">
            <a:noFill/>
            <a:miter lim="800000"/>
            <a:headEnd/>
            <a:tailEnd/>
          </a:ln>
        </p:spPr>
        <p:txBody>
          <a:bodyPr vert="horz" wrap="square" lIns="91633" tIns="45816" rIns="91633" bIns="45816" numCol="1" anchor="t" anchorCtr="0" compatLnSpc="1">
            <a:prstTxWarp prst="textNoShape">
              <a:avLst/>
            </a:prstTxWarp>
          </a:bodyPr>
          <a:lstStyle>
            <a:lvl1pPr algn="r" defTabSz="923925">
              <a:defRPr sz="1200" b="0">
                <a:latin typeface="Arial" pitchFamily="34" charset="0"/>
                <a:cs typeface="Arial" pitchFamily="34" charset="0"/>
              </a:defRPr>
            </a:lvl1pPr>
          </a:lstStyle>
          <a:p>
            <a:pPr>
              <a:defRPr/>
            </a:pPr>
            <a:endParaRPr lang="en-US"/>
          </a:p>
        </p:txBody>
      </p:sp>
      <p:sp>
        <p:nvSpPr>
          <p:cNvPr id="41988" name="Rectangle 4"/>
          <p:cNvSpPr>
            <a:spLocks noGrp="1" noChangeArrowheads="1"/>
          </p:cNvSpPr>
          <p:nvPr>
            <p:ph type="ftr" sz="quarter" idx="2"/>
          </p:nvPr>
        </p:nvSpPr>
        <p:spPr bwMode="auto">
          <a:xfrm>
            <a:off x="2" y="8828090"/>
            <a:ext cx="3038475" cy="466725"/>
          </a:xfrm>
          <a:prstGeom prst="rect">
            <a:avLst/>
          </a:prstGeom>
          <a:noFill/>
          <a:ln w="9525">
            <a:noFill/>
            <a:miter lim="800000"/>
            <a:headEnd/>
            <a:tailEnd/>
          </a:ln>
        </p:spPr>
        <p:txBody>
          <a:bodyPr vert="horz" wrap="square" lIns="91633" tIns="45816" rIns="91633" bIns="45816" numCol="1" anchor="b" anchorCtr="0" compatLnSpc="1">
            <a:prstTxWarp prst="textNoShape">
              <a:avLst/>
            </a:prstTxWarp>
          </a:bodyPr>
          <a:lstStyle>
            <a:lvl1pPr defTabSz="923925">
              <a:defRPr sz="1200" b="0">
                <a:latin typeface="Arial" pitchFamily="34" charset="0"/>
                <a:cs typeface="Arial" pitchFamily="34" charset="0"/>
              </a:defRPr>
            </a:lvl1pPr>
          </a:lstStyle>
          <a:p>
            <a:pPr>
              <a:defRPr/>
            </a:pPr>
            <a:endParaRPr lang="en-US"/>
          </a:p>
        </p:txBody>
      </p:sp>
      <p:sp>
        <p:nvSpPr>
          <p:cNvPr id="41989" name="Rectangle 5"/>
          <p:cNvSpPr>
            <a:spLocks noGrp="1" noChangeArrowheads="1"/>
          </p:cNvSpPr>
          <p:nvPr>
            <p:ph type="sldNum" sz="quarter" idx="3"/>
          </p:nvPr>
        </p:nvSpPr>
        <p:spPr bwMode="auto">
          <a:xfrm>
            <a:off x="3970340" y="8828090"/>
            <a:ext cx="3038475" cy="466725"/>
          </a:xfrm>
          <a:prstGeom prst="rect">
            <a:avLst/>
          </a:prstGeom>
          <a:noFill/>
          <a:ln w="9525">
            <a:noFill/>
            <a:miter lim="800000"/>
            <a:headEnd/>
            <a:tailEnd/>
          </a:ln>
        </p:spPr>
        <p:txBody>
          <a:bodyPr vert="horz" wrap="square" lIns="91633" tIns="45816" rIns="91633" bIns="45816" numCol="1" anchor="b" anchorCtr="0" compatLnSpc="1">
            <a:prstTxWarp prst="textNoShape">
              <a:avLst/>
            </a:prstTxWarp>
          </a:bodyPr>
          <a:lstStyle>
            <a:lvl1pPr algn="r" defTabSz="923925">
              <a:defRPr sz="1200" b="0">
                <a:latin typeface="Arial" pitchFamily="34" charset="0"/>
                <a:cs typeface="Arial" pitchFamily="34" charset="0"/>
              </a:defRPr>
            </a:lvl1pPr>
          </a:lstStyle>
          <a:p>
            <a:pPr>
              <a:defRPr/>
            </a:pPr>
            <a:fld id="{478E338B-BAD3-4081-B347-13CC46B6F545}" type="slidenum">
              <a:rPr lang="en-US"/>
              <a:pPr>
                <a:defRPr/>
              </a:pPr>
              <a:t>‹#›</a:t>
            </a:fld>
            <a:endParaRPr lang="en-US"/>
          </a:p>
        </p:txBody>
      </p:sp>
    </p:spTree>
    <p:extLst>
      <p:ext uri="{BB962C8B-B14F-4D97-AF65-F5344CB8AC3E}">
        <p14:creationId xmlns:p14="http://schemas.microsoft.com/office/powerpoint/2010/main" val="417199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2" y="2"/>
            <a:ext cx="3038475" cy="466725"/>
          </a:xfrm>
          <a:prstGeom prst="rect">
            <a:avLst/>
          </a:prstGeom>
          <a:noFill/>
          <a:ln w="9525">
            <a:noFill/>
            <a:miter lim="800000"/>
            <a:headEnd/>
            <a:tailEnd/>
          </a:ln>
        </p:spPr>
        <p:txBody>
          <a:bodyPr vert="horz" wrap="square" lIns="91633" tIns="45816" rIns="91633" bIns="45816" numCol="1" anchor="t" anchorCtr="0" compatLnSpc="1">
            <a:prstTxWarp prst="textNoShape">
              <a:avLst/>
            </a:prstTxWarp>
          </a:bodyPr>
          <a:lstStyle>
            <a:lvl1pPr defTabSz="923925">
              <a:defRPr sz="1200" b="0">
                <a:latin typeface="Arial" pitchFamily="34" charset="0"/>
                <a:cs typeface="Arial" pitchFamily="34" charset="0"/>
              </a:defRPr>
            </a:lvl1pPr>
          </a:lstStyle>
          <a:p>
            <a:pPr>
              <a:defRPr/>
            </a:pPr>
            <a:endParaRPr lang="en-US"/>
          </a:p>
        </p:txBody>
      </p:sp>
      <p:sp>
        <p:nvSpPr>
          <p:cNvPr id="43011" name="Rectangle 3"/>
          <p:cNvSpPr>
            <a:spLocks noGrp="1" noChangeArrowheads="1"/>
          </p:cNvSpPr>
          <p:nvPr>
            <p:ph type="dt" idx="1"/>
          </p:nvPr>
        </p:nvSpPr>
        <p:spPr bwMode="auto">
          <a:xfrm>
            <a:off x="3970340" y="2"/>
            <a:ext cx="3038475" cy="466725"/>
          </a:xfrm>
          <a:prstGeom prst="rect">
            <a:avLst/>
          </a:prstGeom>
          <a:noFill/>
          <a:ln w="9525">
            <a:noFill/>
            <a:miter lim="800000"/>
            <a:headEnd/>
            <a:tailEnd/>
          </a:ln>
        </p:spPr>
        <p:txBody>
          <a:bodyPr vert="horz" wrap="square" lIns="91633" tIns="45816" rIns="91633" bIns="45816" numCol="1" anchor="t" anchorCtr="0" compatLnSpc="1">
            <a:prstTxWarp prst="textNoShape">
              <a:avLst/>
            </a:prstTxWarp>
          </a:bodyPr>
          <a:lstStyle>
            <a:lvl1pPr algn="r" defTabSz="923925">
              <a:defRPr sz="1200" b="0">
                <a:latin typeface="Arial" pitchFamily="34" charset="0"/>
                <a:cs typeface="Arial" pitchFamily="34"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406400" y="696913"/>
            <a:ext cx="6197600" cy="3487737"/>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701677" y="4418015"/>
            <a:ext cx="5607050" cy="4181475"/>
          </a:xfrm>
          <a:prstGeom prst="rect">
            <a:avLst/>
          </a:prstGeom>
          <a:noFill/>
          <a:ln w="9525">
            <a:noFill/>
            <a:miter lim="800000"/>
            <a:headEnd/>
            <a:tailEnd/>
          </a:ln>
        </p:spPr>
        <p:txBody>
          <a:bodyPr vert="horz" wrap="square" lIns="91633" tIns="45816" rIns="91633" bIns="458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3014" name="Rectangle 6"/>
          <p:cNvSpPr>
            <a:spLocks noGrp="1" noChangeArrowheads="1"/>
          </p:cNvSpPr>
          <p:nvPr>
            <p:ph type="ftr" sz="quarter" idx="4"/>
          </p:nvPr>
        </p:nvSpPr>
        <p:spPr bwMode="auto">
          <a:xfrm>
            <a:off x="2" y="8828090"/>
            <a:ext cx="3038475" cy="466725"/>
          </a:xfrm>
          <a:prstGeom prst="rect">
            <a:avLst/>
          </a:prstGeom>
          <a:noFill/>
          <a:ln w="9525">
            <a:noFill/>
            <a:miter lim="800000"/>
            <a:headEnd/>
            <a:tailEnd/>
          </a:ln>
        </p:spPr>
        <p:txBody>
          <a:bodyPr vert="horz" wrap="square" lIns="91633" tIns="45816" rIns="91633" bIns="45816" numCol="1" anchor="b" anchorCtr="0" compatLnSpc="1">
            <a:prstTxWarp prst="textNoShape">
              <a:avLst/>
            </a:prstTxWarp>
          </a:bodyPr>
          <a:lstStyle>
            <a:lvl1pPr defTabSz="923925">
              <a:defRPr sz="1200" b="0">
                <a:latin typeface="Arial" pitchFamily="34" charset="0"/>
                <a:cs typeface="Arial" pitchFamily="34" charset="0"/>
              </a:defRPr>
            </a:lvl1pPr>
          </a:lstStyle>
          <a:p>
            <a:pPr>
              <a:defRPr/>
            </a:pPr>
            <a:endParaRPr lang="en-US"/>
          </a:p>
        </p:txBody>
      </p:sp>
      <p:sp>
        <p:nvSpPr>
          <p:cNvPr id="43015" name="Rectangle 7"/>
          <p:cNvSpPr>
            <a:spLocks noGrp="1" noChangeArrowheads="1"/>
          </p:cNvSpPr>
          <p:nvPr>
            <p:ph type="sldNum" sz="quarter" idx="5"/>
          </p:nvPr>
        </p:nvSpPr>
        <p:spPr bwMode="auto">
          <a:xfrm>
            <a:off x="3970340" y="8828090"/>
            <a:ext cx="3038475" cy="466725"/>
          </a:xfrm>
          <a:prstGeom prst="rect">
            <a:avLst/>
          </a:prstGeom>
          <a:noFill/>
          <a:ln w="9525">
            <a:noFill/>
            <a:miter lim="800000"/>
            <a:headEnd/>
            <a:tailEnd/>
          </a:ln>
        </p:spPr>
        <p:txBody>
          <a:bodyPr vert="horz" wrap="square" lIns="91633" tIns="45816" rIns="91633" bIns="45816" numCol="1" anchor="b" anchorCtr="0" compatLnSpc="1">
            <a:prstTxWarp prst="textNoShape">
              <a:avLst/>
            </a:prstTxWarp>
          </a:bodyPr>
          <a:lstStyle>
            <a:lvl1pPr algn="r" defTabSz="923925">
              <a:defRPr sz="1200" b="0">
                <a:latin typeface="Arial" pitchFamily="34" charset="0"/>
                <a:cs typeface="Arial" pitchFamily="34" charset="0"/>
              </a:defRPr>
            </a:lvl1pPr>
          </a:lstStyle>
          <a:p>
            <a:pPr>
              <a:defRPr/>
            </a:pPr>
            <a:fld id="{2DEB54BB-5533-4637-BB23-40BF0AB4BDE7}" type="slidenum">
              <a:rPr lang="en-US"/>
              <a:pPr>
                <a:defRPr/>
              </a:pPr>
              <a:t>‹#›</a:t>
            </a:fld>
            <a:endParaRPr lang="en-US"/>
          </a:p>
        </p:txBody>
      </p:sp>
    </p:spTree>
    <p:extLst>
      <p:ext uri="{BB962C8B-B14F-4D97-AF65-F5344CB8AC3E}">
        <p14:creationId xmlns:p14="http://schemas.microsoft.com/office/powerpoint/2010/main" val="21186997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67BC7D28-E047-8748-9422-E9153D266440}" type="slidenum">
              <a:rPr lang="en-US" smtClean="0"/>
              <a:t>5</a:t>
            </a:fld>
            <a:endParaRPr lang="en-US"/>
          </a:p>
        </p:txBody>
      </p:sp>
    </p:spTree>
    <p:extLst>
      <p:ext uri="{BB962C8B-B14F-4D97-AF65-F5344CB8AC3E}">
        <p14:creationId xmlns:p14="http://schemas.microsoft.com/office/powerpoint/2010/main" val="2835908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2DEB54BB-5533-4637-BB23-40BF0AB4BDE7}" type="slidenum">
              <a:rPr lang="en-US" smtClean="0"/>
              <a:pPr>
                <a:defRPr/>
              </a:pPr>
              <a:t>16</a:t>
            </a:fld>
            <a:endParaRPr lang="en-US"/>
          </a:p>
        </p:txBody>
      </p:sp>
    </p:spTree>
    <p:extLst>
      <p:ext uri="{BB962C8B-B14F-4D97-AF65-F5344CB8AC3E}">
        <p14:creationId xmlns:p14="http://schemas.microsoft.com/office/powerpoint/2010/main" val="972190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2DEB54BB-5533-4637-BB23-40BF0AB4BDE7}" type="slidenum">
              <a:rPr lang="en-US" smtClean="0"/>
              <a:pPr>
                <a:defRPr/>
              </a:pPr>
              <a:t>17</a:t>
            </a:fld>
            <a:endParaRPr lang="en-US"/>
          </a:p>
        </p:txBody>
      </p:sp>
    </p:spTree>
    <p:extLst>
      <p:ext uri="{BB962C8B-B14F-4D97-AF65-F5344CB8AC3E}">
        <p14:creationId xmlns:p14="http://schemas.microsoft.com/office/powerpoint/2010/main" val="677035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2DEB54BB-5533-4637-BB23-40BF0AB4BDE7}" type="slidenum">
              <a:rPr lang="en-US" smtClean="0"/>
              <a:pPr>
                <a:defRPr/>
              </a:pPr>
              <a:t>18</a:t>
            </a:fld>
            <a:endParaRPr lang="en-US"/>
          </a:p>
        </p:txBody>
      </p:sp>
    </p:spTree>
    <p:extLst>
      <p:ext uri="{BB962C8B-B14F-4D97-AF65-F5344CB8AC3E}">
        <p14:creationId xmlns:p14="http://schemas.microsoft.com/office/powerpoint/2010/main" val="1387400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As you see, CHEM-X application are exactly the same of its </a:t>
            </a:r>
            <a:r>
              <a:rPr lang="it-IT" dirty="0" err="1"/>
              <a:t>priedesessor</a:t>
            </a:r>
            <a:r>
              <a:rPr lang="it-IT" dirty="0"/>
              <a:t>.</a:t>
            </a:r>
          </a:p>
          <a:p>
            <a:endParaRPr lang="en-US" dirty="0"/>
          </a:p>
          <a:p>
            <a:endParaRPr lang="en-US" dirty="0"/>
          </a:p>
        </p:txBody>
      </p:sp>
      <p:sp>
        <p:nvSpPr>
          <p:cNvPr id="4" name="Segnaposto numero diapositiva 3"/>
          <p:cNvSpPr>
            <a:spLocks noGrp="1"/>
          </p:cNvSpPr>
          <p:nvPr>
            <p:ph type="sldNum" sz="quarter" idx="5"/>
          </p:nvPr>
        </p:nvSpPr>
        <p:spPr/>
        <p:txBody>
          <a:bodyPr/>
          <a:lstStyle/>
          <a:p>
            <a:fld id="{B8C8F764-8A6C-4F4E-B453-03721E7EDD1D}" type="slidenum">
              <a:rPr lang="de-DE" smtClean="0"/>
              <a:t>19</a:t>
            </a:fld>
            <a:endParaRPr lang="de-DE"/>
          </a:p>
        </p:txBody>
      </p:sp>
    </p:spTree>
    <p:extLst>
      <p:ext uri="{BB962C8B-B14F-4D97-AF65-F5344CB8AC3E}">
        <p14:creationId xmlns:p14="http://schemas.microsoft.com/office/powerpoint/2010/main" val="4206013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2DEB54BB-5533-4637-BB23-40BF0AB4BDE7}" type="slidenum">
              <a:rPr lang="en-US" smtClean="0"/>
              <a:pPr>
                <a:defRPr/>
              </a:pPr>
              <a:t>20</a:t>
            </a:fld>
            <a:endParaRPr lang="en-US"/>
          </a:p>
        </p:txBody>
      </p:sp>
    </p:spTree>
    <p:extLst>
      <p:ext uri="{BB962C8B-B14F-4D97-AF65-F5344CB8AC3E}">
        <p14:creationId xmlns:p14="http://schemas.microsoft.com/office/powerpoint/2010/main" val="849518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2DEB54BB-5533-4637-BB23-40BF0AB4BDE7}" type="slidenum">
              <a:rPr lang="en-US" smtClean="0"/>
              <a:pPr>
                <a:defRPr/>
              </a:pPr>
              <a:t>21</a:t>
            </a:fld>
            <a:endParaRPr lang="en-US"/>
          </a:p>
        </p:txBody>
      </p:sp>
    </p:spTree>
    <p:extLst>
      <p:ext uri="{BB962C8B-B14F-4D97-AF65-F5344CB8AC3E}">
        <p14:creationId xmlns:p14="http://schemas.microsoft.com/office/powerpoint/2010/main" val="1594376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2DEB54BB-5533-4637-BB23-40BF0AB4BDE7}" type="slidenum">
              <a:rPr lang="en-US" smtClean="0"/>
              <a:pPr>
                <a:defRPr/>
              </a:pPr>
              <a:t>22</a:t>
            </a:fld>
            <a:endParaRPr lang="en-US"/>
          </a:p>
        </p:txBody>
      </p:sp>
    </p:spTree>
    <p:extLst>
      <p:ext uri="{BB962C8B-B14F-4D97-AF65-F5344CB8AC3E}">
        <p14:creationId xmlns:p14="http://schemas.microsoft.com/office/powerpoint/2010/main" val="2163556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2DEB54BB-5533-4637-BB23-40BF0AB4BDE7}" type="slidenum">
              <a:rPr lang="en-US" smtClean="0"/>
              <a:pPr>
                <a:defRPr/>
              </a:pPr>
              <a:t>24</a:t>
            </a:fld>
            <a:endParaRPr lang="en-US"/>
          </a:p>
        </p:txBody>
      </p:sp>
    </p:spTree>
    <p:extLst>
      <p:ext uri="{BB962C8B-B14F-4D97-AF65-F5344CB8AC3E}">
        <p14:creationId xmlns:p14="http://schemas.microsoft.com/office/powerpoint/2010/main" val="2829881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2DEB54BB-5533-4637-BB23-40BF0AB4BDE7}" type="slidenum">
              <a:rPr lang="en-US" smtClean="0"/>
              <a:pPr>
                <a:defRPr/>
              </a:pPr>
              <a:t>28</a:t>
            </a:fld>
            <a:endParaRPr lang="en-US"/>
          </a:p>
        </p:txBody>
      </p:sp>
    </p:spTree>
    <p:extLst>
      <p:ext uri="{BB962C8B-B14F-4D97-AF65-F5344CB8AC3E}">
        <p14:creationId xmlns:p14="http://schemas.microsoft.com/office/powerpoint/2010/main" val="434022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F9F75-A93B-CE72-E4E4-8D91C8482B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28E00E-07C5-6B36-63ED-DFA8057622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FF5D92-F217-83CF-DEC9-BA1017CE7D18}"/>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704A4B95-F907-01D9-0F40-C8427412AAE4}"/>
              </a:ext>
            </a:extLst>
          </p:cNvPr>
          <p:cNvSpPr>
            <a:spLocks noGrp="1"/>
          </p:cNvSpPr>
          <p:nvPr>
            <p:ph type="sldNum" sz="quarter" idx="5"/>
          </p:nvPr>
        </p:nvSpPr>
        <p:spPr/>
        <p:txBody>
          <a:bodyPr/>
          <a:lstStyle/>
          <a:p>
            <a:pPr>
              <a:defRPr/>
            </a:pPr>
            <a:fld id="{2DEB54BB-5533-4637-BB23-40BF0AB4BDE7}" type="slidenum">
              <a:rPr lang="en-US" smtClean="0"/>
              <a:pPr>
                <a:defRPr/>
              </a:pPr>
              <a:t>36</a:t>
            </a:fld>
            <a:endParaRPr lang="en-US"/>
          </a:p>
        </p:txBody>
      </p:sp>
    </p:spTree>
    <p:extLst>
      <p:ext uri="{BB962C8B-B14F-4D97-AF65-F5344CB8AC3E}">
        <p14:creationId xmlns:p14="http://schemas.microsoft.com/office/powerpoint/2010/main" val="302065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767E8-D5ED-DBD6-1E8B-89518BE74E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C1596A-2800-0111-51AB-477AFA0991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3F7A59-9F06-D6DE-08BF-10BE499352D2}"/>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63530925-A429-3943-D76A-D1A806CB8908}"/>
              </a:ext>
            </a:extLst>
          </p:cNvPr>
          <p:cNvSpPr>
            <a:spLocks noGrp="1"/>
          </p:cNvSpPr>
          <p:nvPr>
            <p:ph type="sldNum" sz="quarter" idx="5"/>
          </p:nvPr>
        </p:nvSpPr>
        <p:spPr/>
        <p:txBody>
          <a:bodyPr/>
          <a:lstStyle/>
          <a:p>
            <a:pPr>
              <a:defRPr/>
            </a:pPr>
            <a:fld id="{2DEB54BB-5533-4637-BB23-40BF0AB4BDE7}" type="slidenum">
              <a:rPr lang="en-US" smtClean="0"/>
              <a:pPr>
                <a:defRPr/>
              </a:pPr>
              <a:t>8</a:t>
            </a:fld>
            <a:endParaRPr lang="en-US"/>
          </a:p>
        </p:txBody>
      </p:sp>
    </p:spTree>
    <p:extLst>
      <p:ext uri="{BB962C8B-B14F-4D97-AF65-F5344CB8AC3E}">
        <p14:creationId xmlns:p14="http://schemas.microsoft.com/office/powerpoint/2010/main" val="4124988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2DEB54BB-5533-4637-BB23-40BF0AB4BDE7}" type="slidenum">
              <a:rPr lang="en-US" smtClean="0"/>
              <a:pPr>
                <a:defRPr/>
              </a:pPr>
              <a:t>9</a:t>
            </a:fld>
            <a:endParaRPr lang="en-US"/>
          </a:p>
        </p:txBody>
      </p:sp>
    </p:spTree>
    <p:extLst>
      <p:ext uri="{BB962C8B-B14F-4D97-AF65-F5344CB8AC3E}">
        <p14:creationId xmlns:p14="http://schemas.microsoft.com/office/powerpoint/2010/main" val="2846503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2DEB54BB-5533-4637-BB23-40BF0AB4BDE7}" type="slidenum">
              <a:rPr lang="en-US" smtClean="0"/>
              <a:pPr>
                <a:defRPr/>
              </a:pPr>
              <a:t>10</a:t>
            </a:fld>
            <a:endParaRPr lang="en-US"/>
          </a:p>
        </p:txBody>
      </p:sp>
    </p:spTree>
    <p:extLst>
      <p:ext uri="{BB962C8B-B14F-4D97-AF65-F5344CB8AC3E}">
        <p14:creationId xmlns:p14="http://schemas.microsoft.com/office/powerpoint/2010/main" val="983955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2DEB54BB-5533-4637-BB23-40BF0AB4BDE7}" type="slidenum">
              <a:rPr lang="en-US" smtClean="0"/>
              <a:pPr>
                <a:defRPr/>
              </a:pPr>
              <a:t>11</a:t>
            </a:fld>
            <a:endParaRPr lang="en-US"/>
          </a:p>
        </p:txBody>
      </p:sp>
    </p:spTree>
    <p:extLst>
      <p:ext uri="{BB962C8B-B14F-4D97-AF65-F5344CB8AC3E}">
        <p14:creationId xmlns:p14="http://schemas.microsoft.com/office/powerpoint/2010/main" val="3891319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2DEB54BB-5533-4637-BB23-40BF0AB4BDE7}" type="slidenum">
              <a:rPr lang="en-US" smtClean="0"/>
              <a:pPr>
                <a:defRPr/>
              </a:pPr>
              <a:t>12</a:t>
            </a:fld>
            <a:endParaRPr lang="en-US"/>
          </a:p>
        </p:txBody>
      </p:sp>
    </p:spTree>
    <p:extLst>
      <p:ext uri="{BB962C8B-B14F-4D97-AF65-F5344CB8AC3E}">
        <p14:creationId xmlns:p14="http://schemas.microsoft.com/office/powerpoint/2010/main" val="236162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2DEB54BB-5533-4637-BB23-40BF0AB4BDE7}" type="slidenum">
              <a:rPr lang="en-US" smtClean="0"/>
              <a:pPr>
                <a:defRPr/>
              </a:pPr>
              <a:t>13</a:t>
            </a:fld>
            <a:endParaRPr lang="en-US"/>
          </a:p>
        </p:txBody>
      </p:sp>
    </p:spTree>
    <p:extLst>
      <p:ext uri="{BB962C8B-B14F-4D97-AF65-F5344CB8AC3E}">
        <p14:creationId xmlns:p14="http://schemas.microsoft.com/office/powerpoint/2010/main" val="3762318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2DEB54BB-5533-4637-BB23-40BF0AB4BDE7}" type="slidenum">
              <a:rPr lang="en-US" smtClean="0"/>
              <a:pPr>
                <a:defRPr/>
              </a:pPr>
              <a:t>14</a:t>
            </a:fld>
            <a:endParaRPr lang="en-US"/>
          </a:p>
        </p:txBody>
      </p:sp>
    </p:spTree>
    <p:extLst>
      <p:ext uri="{BB962C8B-B14F-4D97-AF65-F5344CB8AC3E}">
        <p14:creationId xmlns:p14="http://schemas.microsoft.com/office/powerpoint/2010/main" val="1076045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E95B3-A67A-2471-6429-117D8831DD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70C154-0BB6-44E9-5C9E-CDEBC89A75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D02E6B-C4B0-3113-D7BF-6FCF9DE801DB}"/>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6A7975FB-0566-00C0-3FB8-BD449755D236}"/>
              </a:ext>
            </a:extLst>
          </p:cNvPr>
          <p:cNvSpPr>
            <a:spLocks noGrp="1"/>
          </p:cNvSpPr>
          <p:nvPr>
            <p:ph type="sldNum" sz="quarter" idx="5"/>
          </p:nvPr>
        </p:nvSpPr>
        <p:spPr/>
        <p:txBody>
          <a:bodyPr/>
          <a:lstStyle/>
          <a:p>
            <a:pPr>
              <a:defRPr/>
            </a:pPr>
            <a:fld id="{2DEB54BB-5533-4637-BB23-40BF0AB4BDE7}" type="slidenum">
              <a:rPr lang="en-US" smtClean="0"/>
              <a:pPr>
                <a:defRPr/>
              </a:pPr>
              <a:t>15</a:t>
            </a:fld>
            <a:endParaRPr lang="en-US"/>
          </a:p>
        </p:txBody>
      </p:sp>
    </p:spTree>
    <p:extLst>
      <p:ext uri="{BB962C8B-B14F-4D97-AF65-F5344CB8AC3E}">
        <p14:creationId xmlns:p14="http://schemas.microsoft.com/office/powerpoint/2010/main" val="4074405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hyperlink" Target="../Maag%20Corporate%20Presentation_WS.pptx"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hyperlink" Target="../Maag%20Corporate%20Presentation_WS.pptx" TargetMode="Externa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hyperlink" Target="../Maag%20Corporate%20Presentation_WS.pptx" TargetMode="Externa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hyperlink" Target="../Maag%20Corporate%20Presentation_WS.pptx" TargetMode="Externa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hyperlink" Target="../Maag%20Corporate%20Presentation_WS.pptx" TargetMode="Externa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hyperlink" Target="../Maag%20Corporate%20Presentation_WS.pptx" TargetMode="External"/><Relationship Id="rId4" Type="http://schemas.openxmlformats.org/officeDocument/2006/relationships/image" Target="../media/image1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emf"/><Relationship Id="rId1" Type="http://schemas.openxmlformats.org/officeDocument/2006/relationships/slideMaster" Target="../slideMasters/slideMaster1.xml"/><Relationship Id="rId5" Type="http://schemas.openxmlformats.org/officeDocument/2006/relationships/hyperlink" Target="../Maag%20Corporate%20Presentation_WS.pptx" TargetMode="Externa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mage Title">
    <p:spTree>
      <p:nvGrpSpPr>
        <p:cNvPr id="1" name=""/>
        <p:cNvGrpSpPr/>
        <p:nvPr/>
      </p:nvGrpSpPr>
      <p:grpSpPr>
        <a:xfrm>
          <a:off x="0" y="0"/>
          <a:ext cx="0" cy="0"/>
          <a:chOff x="0" y="0"/>
          <a:chExt cx="0" cy="0"/>
        </a:xfrm>
      </p:grpSpPr>
      <p:pic>
        <p:nvPicPr>
          <p:cNvPr id="9" name="Grafik 8" descr="Ein Bild, das Wabe, Outdoorobjekt, gelb, drinnen enthält.&#10;&#10;Automatisch generierte Beschreibung">
            <a:extLst>
              <a:ext uri="{FF2B5EF4-FFF2-40B4-BE49-F238E27FC236}">
                <a16:creationId xmlns:a16="http://schemas.microsoft.com/office/drawing/2014/main" id="{F330380C-8D20-45B7-938B-FCA623819C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Grafik 14" descr="Ein Bild, das Silhouette enthält.&#10;&#10;Automatisch generierte Beschreibung">
            <a:extLst>
              <a:ext uri="{FF2B5EF4-FFF2-40B4-BE49-F238E27FC236}">
                <a16:creationId xmlns:a16="http://schemas.microsoft.com/office/drawing/2014/main" id="{F94F15C3-3228-4132-A599-898EEFA9F1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2792" y="-1"/>
            <a:ext cx="7833843" cy="6858000"/>
          </a:xfrm>
          <a:prstGeom prst="rect">
            <a:avLst/>
          </a:prstGeom>
        </p:spPr>
      </p:pic>
      <p:sp>
        <p:nvSpPr>
          <p:cNvPr id="4" name="Datumsplatzhalter 3">
            <a:extLst>
              <a:ext uri="{FF2B5EF4-FFF2-40B4-BE49-F238E27FC236}">
                <a16:creationId xmlns:a16="http://schemas.microsoft.com/office/drawing/2014/main" id="{278F2C1E-9FC0-4793-9B55-4425DF1DACD9}"/>
              </a:ext>
            </a:extLst>
          </p:cNvPr>
          <p:cNvSpPr>
            <a:spLocks noGrp="1"/>
          </p:cNvSpPr>
          <p:nvPr>
            <p:ph type="dt" sz="half" idx="10"/>
          </p:nvPr>
        </p:nvSpPr>
        <p:spPr/>
        <p:txBody>
          <a:bodyPr/>
          <a:lstStyle/>
          <a:p>
            <a:fld id="{80218DC5-C06C-4037-B2D5-C348D975FA53}" type="datetime1">
              <a:rPr lang="de-DE" smtClean="0"/>
              <a:t>06.05.2026</a:t>
            </a:fld>
            <a:endParaRPr lang="de-DE"/>
          </a:p>
        </p:txBody>
      </p:sp>
      <p:sp>
        <p:nvSpPr>
          <p:cNvPr id="5" name="Fußzeilenplatzhalter 4">
            <a:extLst>
              <a:ext uri="{FF2B5EF4-FFF2-40B4-BE49-F238E27FC236}">
                <a16:creationId xmlns:a16="http://schemas.microsoft.com/office/drawing/2014/main" id="{39621642-4360-4DC4-B85A-D8F204AA316B}"/>
              </a:ext>
            </a:extLst>
          </p:cNvPr>
          <p:cNvSpPr>
            <a:spLocks noGrp="1"/>
          </p:cNvSpPr>
          <p:nvPr>
            <p:ph type="ftr" sz="quarter" idx="11"/>
          </p:nvPr>
        </p:nvSpPr>
        <p:spPr>
          <a:xfrm>
            <a:off x="7356000" y="6957000"/>
            <a:ext cx="3528000" cy="408750"/>
          </a:xfrm>
        </p:spPr>
        <p:txBody>
          <a:bodyPr/>
          <a:lstStyle/>
          <a:p>
            <a:r>
              <a:rPr lang="de-DE"/>
              <a:t>(c) MAAG Group - Hier steht die Fußzeile</a:t>
            </a:r>
          </a:p>
        </p:txBody>
      </p:sp>
      <p:sp>
        <p:nvSpPr>
          <p:cNvPr id="6" name="Foliennummernplatzhalter 5">
            <a:extLst>
              <a:ext uri="{FF2B5EF4-FFF2-40B4-BE49-F238E27FC236}">
                <a16:creationId xmlns:a16="http://schemas.microsoft.com/office/drawing/2014/main" id="{E90FAE41-BABC-40FB-B774-395C9466EDFC}"/>
              </a:ext>
            </a:extLst>
          </p:cNvPr>
          <p:cNvSpPr>
            <a:spLocks noGrp="1"/>
          </p:cNvSpPr>
          <p:nvPr>
            <p:ph type="sldNum" sz="quarter" idx="12"/>
          </p:nvPr>
        </p:nvSpPr>
        <p:spPr>
          <a:xfrm>
            <a:off x="10884000" y="6957000"/>
            <a:ext cx="755550" cy="408750"/>
          </a:xfrm>
        </p:spPr>
        <p:txBody>
          <a:bodyPr/>
          <a:lstStyle/>
          <a:p>
            <a:fld id="{F73A1D7B-8CC0-4366-B635-CE7308505681}" type="slidenum">
              <a:rPr lang="de-DE" smtClean="0"/>
              <a:t>‹#›</a:t>
            </a:fld>
            <a:endParaRPr lang="de-DE" dirty="0"/>
          </a:p>
        </p:txBody>
      </p:sp>
      <p:pic>
        <p:nvPicPr>
          <p:cNvPr id="11" name="Grafik 10">
            <a:extLst>
              <a:ext uri="{FF2B5EF4-FFF2-40B4-BE49-F238E27FC236}">
                <a16:creationId xmlns:a16="http://schemas.microsoft.com/office/drawing/2014/main" id="{FD3AA72A-C238-429A-98D8-E9DDA365AC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651" y="5193280"/>
            <a:ext cx="2963783" cy="756000"/>
          </a:xfrm>
          <a:prstGeom prst="rect">
            <a:avLst/>
          </a:prstGeom>
        </p:spPr>
      </p:pic>
      <p:pic>
        <p:nvPicPr>
          <p:cNvPr id="13" name="Grafik 12">
            <a:extLst>
              <a:ext uri="{FF2B5EF4-FFF2-40B4-BE49-F238E27FC236}">
                <a16:creationId xmlns:a16="http://schemas.microsoft.com/office/drawing/2014/main" id="{0C8FDDB7-9486-4E53-9126-FE8AA039654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528048" y="1701191"/>
            <a:ext cx="4082804" cy="1584201"/>
          </a:xfrm>
          <a:prstGeom prst="rect">
            <a:avLst/>
          </a:prstGeom>
        </p:spPr>
      </p:pic>
      <p:pic>
        <p:nvPicPr>
          <p:cNvPr id="19" name="Grafik 18" descr="Ein Bild, das ClipArt enthält.&#10;&#10;Automatisch generierte Beschreibung">
            <a:extLst>
              <a:ext uri="{FF2B5EF4-FFF2-40B4-BE49-F238E27FC236}">
                <a16:creationId xmlns:a16="http://schemas.microsoft.com/office/drawing/2014/main" id="{9687A23F-21DD-4002-A5B3-C170E64B3B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7279" y="1814836"/>
            <a:ext cx="4294641" cy="1746508"/>
          </a:xfrm>
          <a:prstGeom prst="rect">
            <a:avLst/>
          </a:prstGeom>
          <a:effectLst>
            <a:outerShdw blurRad="127000" sx="102000" sy="102000" algn="tl" rotWithShape="0">
              <a:prstClr val="black">
                <a:alpha val="40000"/>
              </a:prstClr>
            </a:outerShdw>
          </a:effectLst>
        </p:spPr>
      </p:pic>
    </p:spTree>
    <p:extLst>
      <p:ext uri="{BB962C8B-B14F-4D97-AF65-F5344CB8AC3E}">
        <p14:creationId xmlns:p14="http://schemas.microsoft.com/office/powerpoint/2010/main" val="385649975"/>
      </p:ext>
    </p:extLst>
  </p:cSld>
  <p:clrMapOvr>
    <a:masterClrMapping/>
  </p:clrMapOvr>
  <p:hf hdr="0" ftr="0" dt="0"/>
  <p:extLst>
    <p:ext uri="{DCECCB84-F9BA-43D5-87BE-67443E8EF086}">
      <p15:sldGuideLst xmlns:p15="http://schemas.microsoft.com/office/powerpoint/2012/main">
        <p15:guide id="1" orient="horz" pos="231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52C85F53-D745-459C-B735-CE2A54B40FDD}"/>
              </a:ext>
            </a:extLst>
          </p:cNvPr>
          <p:cNvSpPr>
            <a:spLocks noGrp="1"/>
          </p:cNvSpPr>
          <p:nvPr>
            <p:ph type="dt" sz="half" idx="10"/>
          </p:nvPr>
        </p:nvSpPr>
        <p:spPr/>
        <p:txBody>
          <a:bodyPr/>
          <a:lstStyle/>
          <a:p>
            <a:fld id="{B5D6F3B3-2F9C-4E77-9DAB-E9F23D9C4218}" type="datetime1">
              <a:rPr lang="de-DE" smtClean="0"/>
              <a:t>06.05.2026</a:t>
            </a:fld>
            <a:endParaRPr lang="de-DE"/>
          </a:p>
        </p:txBody>
      </p:sp>
      <p:sp>
        <p:nvSpPr>
          <p:cNvPr id="5" name="Fußzeilenplatzhalter 4">
            <a:extLst>
              <a:ext uri="{FF2B5EF4-FFF2-40B4-BE49-F238E27FC236}">
                <a16:creationId xmlns:a16="http://schemas.microsoft.com/office/drawing/2014/main" id="{A7490F59-D104-4534-8969-51CEEF0B89F6}"/>
              </a:ext>
            </a:extLst>
          </p:cNvPr>
          <p:cNvSpPr>
            <a:spLocks noGrp="1"/>
          </p:cNvSpPr>
          <p:nvPr>
            <p:ph type="ftr" sz="quarter" idx="11"/>
          </p:nvPr>
        </p:nvSpPr>
        <p:spPr/>
        <p:txBody>
          <a:bodyPr/>
          <a:lstStyle/>
          <a:p>
            <a:r>
              <a:rPr lang="de-DE"/>
              <a:t>(c) MAAG Group - Hier steht die Fußzeile</a:t>
            </a:r>
          </a:p>
        </p:txBody>
      </p:sp>
      <p:sp>
        <p:nvSpPr>
          <p:cNvPr id="6" name="Foliennummernplatzhalter 5">
            <a:extLst>
              <a:ext uri="{FF2B5EF4-FFF2-40B4-BE49-F238E27FC236}">
                <a16:creationId xmlns:a16="http://schemas.microsoft.com/office/drawing/2014/main" id="{1B27EBDC-EDDB-4249-B93D-BE0922F2B69D}"/>
              </a:ext>
            </a:extLst>
          </p:cNvPr>
          <p:cNvSpPr>
            <a:spLocks noGrp="1"/>
          </p:cNvSpPr>
          <p:nvPr>
            <p:ph type="sldNum" sz="quarter" idx="12"/>
          </p:nvPr>
        </p:nvSpPr>
        <p:spPr/>
        <p:txBody>
          <a:bodyPr/>
          <a:lstStyle/>
          <a:p>
            <a:fld id="{F73A1D7B-8CC0-4366-B635-CE7308505681}" type="slidenum">
              <a:rPr lang="de-DE" smtClean="0"/>
              <a:t>‹#›</a:t>
            </a:fld>
            <a:endParaRPr lang="de-DE"/>
          </a:p>
        </p:txBody>
      </p:sp>
      <p:sp>
        <p:nvSpPr>
          <p:cNvPr id="2" name="Titel 1">
            <a:extLst>
              <a:ext uri="{FF2B5EF4-FFF2-40B4-BE49-F238E27FC236}">
                <a16:creationId xmlns:a16="http://schemas.microsoft.com/office/drawing/2014/main" id="{6901EF11-38F8-40AC-A91F-581ABC2EC847}"/>
              </a:ext>
            </a:extLst>
          </p:cNvPr>
          <p:cNvSpPr>
            <a:spLocks noGrp="1"/>
          </p:cNvSpPr>
          <p:nvPr>
            <p:ph type="title"/>
          </p:nvPr>
        </p:nvSpPr>
        <p:spPr/>
        <p:txBody>
          <a:bodyPr/>
          <a:lstStyle/>
          <a:p>
            <a:r>
              <a:rPr lang="en-US"/>
              <a:t>Click to edit Master title style</a:t>
            </a:r>
            <a:endParaRPr lang="de-DE"/>
          </a:p>
        </p:txBody>
      </p:sp>
      <p:sp>
        <p:nvSpPr>
          <p:cNvPr id="7" name="Inhaltsplatzhalter 6">
            <a:extLst>
              <a:ext uri="{FF2B5EF4-FFF2-40B4-BE49-F238E27FC236}">
                <a16:creationId xmlns:a16="http://schemas.microsoft.com/office/drawing/2014/main" id="{2E424338-6DBC-4BC5-ADD0-42F6D9935712}"/>
              </a:ext>
            </a:extLst>
          </p:cNvPr>
          <p:cNvSpPr>
            <a:spLocks noGrp="1"/>
          </p:cNvSpPr>
          <p:nvPr>
            <p:ph sz="quarter" idx="13"/>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428691526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1F516F3-CAB7-4578-B2A0-1882BE7E780D}"/>
              </a:ext>
            </a:extLst>
          </p:cNvPr>
          <p:cNvSpPr>
            <a:spLocks noGrp="1"/>
          </p:cNvSpPr>
          <p:nvPr>
            <p:ph sz="half" idx="1"/>
          </p:nvPr>
        </p:nvSpPr>
        <p:spPr>
          <a:xfrm>
            <a:off x="552450" y="1160463"/>
            <a:ext cx="5418138" cy="478790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4" name="Inhaltsplatzhalter 3">
            <a:extLst>
              <a:ext uri="{FF2B5EF4-FFF2-40B4-BE49-F238E27FC236}">
                <a16:creationId xmlns:a16="http://schemas.microsoft.com/office/drawing/2014/main" id="{38B82C5B-D243-4262-A027-0F41D713F3A2}"/>
              </a:ext>
            </a:extLst>
          </p:cNvPr>
          <p:cNvSpPr>
            <a:spLocks noGrp="1"/>
          </p:cNvSpPr>
          <p:nvPr>
            <p:ph sz="half" idx="2"/>
          </p:nvPr>
        </p:nvSpPr>
        <p:spPr>
          <a:xfrm>
            <a:off x="6221413" y="1160463"/>
            <a:ext cx="5418137" cy="478790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Datumsplatzhalter 4">
            <a:extLst>
              <a:ext uri="{FF2B5EF4-FFF2-40B4-BE49-F238E27FC236}">
                <a16:creationId xmlns:a16="http://schemas.microsoft.com/office/drawing/2014/main" id="{255843FE-DA45-4844-87FE-34C01B3D8687}"/>
              </a:ext>
            </a:extLst>
          </p:cNvPr>
          <p:cNvSpPr>
            <a:spLocks noGrp="1"/>
          </p:cNvSpPr>
          <p:nvPr>
            <p:ph type="dt" sz="half" idx="10"/>
          </p:nvPr>
        </p:nvSpPr>
        <p:spPr/>
        <p:txBody>
          <a:bodyPr/>
          <a:lstStyle/>
          <a:p>
            <a:fld id="{888D0DDF-0827-4CB9-8D4E-AE70310BBA9F}" type="datetime1">
              <a:rPr lang="de-DE" smtClean="0"/>
              <a:t>06.05.2026</a:t>
            </a:fld>
            <a:endParaRPr lang="de-DE"/>
          </a:p>
        </p:txBody>
      </p:sp>
      <p:sp>
        <p:nvSpPr>
          <p:cNvPr id="6" name="Fußzeilenplatzhalter 5">
            <a:extLst>
              <a:ext uri="{FF2B5EF4-FFF2-40B4-BE49-F238E27FC236}">
                <a16:creationId xmlns:a16="http://schemas.microsoft.com/office/drawing/2014/main" id="{AFD61BCC-2BD6-4C02-87AF-F9261D4BC775}"/>
              </a:ext>
            </a:extLst>
          </p:cNvPr>
          <p:cNvSpPr>
            <a:spLocks noGrp="1"/>
          </p:cNvSpPr>
          <p:nvPr>
            <p:ph type="ftr" sz="quarter" idx="11"/>
          </p:nvPr>
        </p:nvSpPr>
        <p:spPr>
          <a:xfrm>
            <a:off x="7356001" y="6481575"/>
            <a:ext cx="3906000" cy="376424"/>
          </a:xfrm>
        </p:spPr>
        <p:txBody>
          <a:bodyPr/>
          <a:lstStyle/>
          <a:p>
            <a:r>
              <a:rPr lang="de-DE"/>
              <a:t>(c) MAAG Group - Hier steht die Fußzeile</a:t>
            </a:r>
          </a:p>
        </p:txBody>
      </p:sp>
      <p:sp>
        <p:nvSpPr>
          <p:cNvPr id="7" name="Foliennummernplatzhalter 6">
            <a:extLst>
              <a:ext uri="{FF2B5EF4-FFF2-40B4-BE49-F238E27FC236}">
                <a16:creationId xmlns:a16="http://schemas.microsoft.com/office/drawing/2014/main" id="{460C5FF6-B57B-4847-8CBC-6F2E623B1068}"/>
              </a:ext>
            </a:extLst>
          </p:cNvPr>
          <p:cNvSpPr>
            <a:spLocks noGrp="1"/>
          </p:cNvSpPr>
          <p:nvPr>
            <p:ph type="sldNum" sz="quarter" idx="12"/>
          </p:nvPr>
        </p:nvSpPr>
        <p:spPr/>
        <p:txBody>
          <a:bodyPr/>
          <a:lstStyle/>
          <a:p>
            <a:fld id="{F73A1D7B-8CC0-4366-B635-CE7308505681}" type="slidenum">
              <a:rPr lang="de-DE" smtClean="0"/>
              <a:t>‹#›</a:t>
            </a:fld>
            <a:endParaRPr lang="de-DE"/>
          </a:p>
        </p:txBody>
      </p:sp>
      <p:sp>
        <p:nvSpPr>
          <p:cNvPr id="11" name="Titel 10">
            <a:extLst>
              <a:ext uri="{FF2B5EF4-FFF2-40B4-BE49-F238E27FC236}">
                <a16:creationId xmlns:a16="http://schemas.microsoft.com/office/drawing/2014/main" id="{B1A98C22-D653-4289-8AA6-687225EABC9A}"/>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95782508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01D0490-C5A6-4575-80FD-67F5DED40A6B}"/>
              </a:ext>
            </a:extLst>
          </p:cNvPr>
          <p:cNvSpPr>
            <a:spLocks noGrp="1"/>
          </p:cNvSpPr>
          <p:nvPr>
            <p:ph type="body" idx="1"/>
          </p:nvPr>
        </p:nvSpPr>
        <p:spPr>
          <a:xfrm>
            <a:off x="554401" y="1160465"/>
            <a:ext cx="5418000" cy="305925"/>
          </a:xfrm>
        </p:spPr>
        <p:txBody>
          <a:bodyPr anchor="t">
            <a:normAutofit/>
          </a:bodyPr>
          <a:lstStyle>
            <a:lvl1pPr marL="0" indent="0">
              <a:buNone/>
              <a:defRPr sz="1801" b="1"/>
            </a:lvl1pPr>
            <a:lvl2pPr marL="457185" indent="0">
              <a:buNone/>
              <a:defRPr sz="2000" b="1"/>
            </a:lvl2pPr>
            <a:lvl3pPr marL="914370" indent="0">
              <a:buNone/>
              <a:defRPr sz="1801" b="1"/>
            </a:lvl3pPr>
            <a:lvl4pPr marL="1371555" indent="0">
              <a:buNone/>
              <a:defRPr sz="1600" b="1"/>
            </a:lvl4pPr>
            <a:lvl5pPr marL="1828741" indent="0">
              <a:buNone/>
              <a:defRPr sz="1600" b="1"/>
            </a:lvl5pPr>
            <a:lvl6pPr marL="2285926" indent="0">
              <a:buNone/>
              <a:defRPr sz="1600" b="1"/>
            </a:lvl6pPr>
            <a:lvl7pPr marL="2743111" indent="0">
              <a:buNone/>
              <a:defRPr sz="1600" b="1"/>
            </a:lvl7pPr>
            <a:lvl8pPr marL="3200296" indent="0">
              <a:buNone/>
              <a:defRPr sz="1600" b="1"/>
            </a:lvl8pPr>
            <a:lvl9pPr marL="3657481"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2A05C440-7C9E-425D-B667-DFF3E3EEC4A8}"/>
              </a:ext>
            </a:extLst>
          </p:cNvPr>
          <p:cNvSpPr>
            <a:spLocks noGrp="1"/>
          </p:cNvSpPr>
          <p:nvPr>
            <p:ph sz="half" idx="2"/>
          </p:nvPr>
        </p:nvSpPr>
        <p:spPr>
          <a:xfrm>
            <a:off x="554401" y="1511560"/>
            <a:ext cx="5418000" cy="4437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Textplatzhalter 4">
            <a:extLst>
              <a:ext uri="{FF2B5EF4-FFF2-40B4-BE49-F238E27FC236}">
                <a16:creationId xmlns:a16="http://schemas.microsoft.com/office/drawing/2014/main" id="{DBBA37FE-8F79-45A0-BC19-E24D71FC41FF}"/>
              </a:ext>
            </a:extLst>
          </p:cNvPr>
          <p:cNvSpPr>
            <a:spLocks noGrp="1"/>
          </p:cNvSpPr>
          <p:nvPr>
            <p:ph type="body" sz="quarter" idx="3"/>
          </p:nvPr>
        </p:nvSpPr>
        <p:spPr>
          <a:xfrm>
            <a:off x="6220801" y="1160465"/>
            <a:ext cx="5417997" cy="305925"/>
          </a:xfrm>
        </p:spPr>
        <p:txBody>
          <a:bodyPr anchor="t">
            <a:normAutofit/>
          </a:bodyPr>
          <a:lstStyle>
            <a:lvl1pPr marL="0" indent="0">
              <a:buNone/>
              <a:defRPr sz="1801" b="1"/>
            </a:lvl1pPr>
            <a:lvl2pPr marL="457185" indent="0">
              <a:buNone/>
              <a:defRPr sz="2000" b="1"/>
            </a:lvl2pPr>
            <a:lvl3pPr marL="914370" indent="0">
              <a:buNone/>
              <a:defRPr sz="1801" b="1"/>
            </a:lvl3pPr>
            <a:lvl4pPr marL="1371555" indent="0">
              <a:buNone/>
              <a:defRPr sz="1600" b="1"/>
            </a:lvl4pPr>
            <a:lvl5pPr marL="1828741" indent="0">
              <a:buNone/>
              <a:defRPr sz="1600" b="1"/>
            </a:lvl5pPr>
            <a:lvl6pPr marL="2285926" indent="0">
              <a:buNone/>
              <a:defRPr sz="1600" b="1"/>
            </a:lvl6pPr>
            <a:lvl7pPr marL="2743111" indent="0">
              <a:buNone/>
              <a:defRPr sz="1600" b="1"/>
            </a:lvl7pPr>
            <a:lvl8pPr marL="3200296" indent="0">
              <a:buNone/>
              <a:defRPr sz="1600" b="1"/>
            </a:lvl8pPr>
            <a:lvl9pPr marL="3657481"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EF00F5B3-E43F-4508-B30B-E3297752703B}"/>
              </a:ext>
            </a:extLst>
          </p:cNvPr>
          <p:cNvSpPr>
            <a:spLocks noGrp="1"/>
          </p:cNvSpPr>
          <p:nvPr>
            <p:ph sz="quarter" idx="4"/>
          </p:nvPr>
        </p:nvSpPr>
        <p:spPr>
          <a:xfrm>
            <a:off x="6221553" y="1511559"/>
            <a:ext cx="5417997" cy="4436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0" name="Titel 9">
            <a:extLst>
              <a:ext uri="{FF2B5EF4-FFF2-40B4-BE49-F238E27FC236}">
                <a16:creationId xmlns:a16="http://schemas.microsoft.com/office/drawing/2014/main" id="{BAB35797-59AD-4952-B1AB-6DFD7607BF1B}"/>
              </a:ext>
            </a:extLst>
          </p:cNvPr>
          <p:cNvSpPr>
            <a:spLocks noGrp="1"/>
          </p:cNvSpPr>
          <p:nvPr>
            <p:ph type="title"/>
          </p:nvPr>
        </p:nvSpPr>
        <p:spPr/>
        <p:txBody>
          <a:bodyPr/>
          <a:lstStyle/>
          <a:p>
            <a:r>
              <a:rPr lang="en-US"/>
              <a:t>Click to edit Master title style</a:t>
            </a:r>
            <a:endParaRPr lang="de-DE"/>
          </a:p>
        </p:txBody>
      </p:sp>
      <p:sp>
        <p:nvSpPr>
          <p:cNvPr id="11" name="Datumsplatzhalter 10">
            <a:extLst>
              <a:ext uri="{FF2B5EF4-FFF2-40B4-BE49-F238E27FC236}">
                <a16:creationId xmlns:a16="http://schemas.microsoft.com/office/drawing/2014/main" id="{A72E5AC7-4335-4FF0-BE33-A6F9EE8FDFE7}"/>
              </a:ext>
            </a:extLst>
          </p:cNvPr>
          <p:cNvSpPr>
            <a:spLocks noGrp="1"/>
          </p:cNvSpPr>
          <p:nvPr>
            <p:ph type="dt" sz="half" idx="10"/>
          </p:nvPr>
        </p:nvSpPr>
        <p:spPr/>
        <p:txBody>
          <a:bodyPr/>
          <a:lstStyle/>
          <a:p>
            <a:fld id="{5494D42A-33D3-47B2-B0FE-353ECC68D25F}" type="datetime1">
              <a:rPr lang="de-DE" smtClean="0"/>
              <a:t>06.05.2026</a:t>
            </a:fld>
            <a:endParaRPr lang="de-DE" dirty="0"/>
          </a:p>
        </p:txBody>
      </p:sp>
      <p:sp>
        <p:nvSpPr>
          <p:cNvPr id="12" name="Fußzeilenplatzhalter 11">
            <a:extLst>
              <a:ext uri="{FF2B5EF4-FFF2-40B4-BE49-F238E27FC236}">
                <a16:creationId xmlns:a16="http://schemas.microsoft.com/office/drawing/2014/main" id="{50464B9C-F5ED-4EEE-95CA-461ED9959433}"/>
              </a:ext>
            </a:extLst>
          </p:cNvPr>
          <p:cNvSpPr>
            <a:spLocks noGrp="1"/>
          </p:cNvSpPr>
          <p:nvPr>
            <p:ph type="ftr" sz="quarter" idx="11"/>
          </p:nvPr>
        </p:nvSpPr>
        <p:spPr/>
        <p:txBody>
          <a:bodyPr/>
          <a:lstStyle/>
          <a:p>
            <a:r>
              <a:rPr lang="de-DE"/>
              <a:t>(c) MAAG Group - Hier steht die Fußzeile</a:t>
            </a:r>
            <a:endParaRPr lang="de-DE" dirty="0"/>
          </a:p>
        </p:txBody>
      </p:sp>
      <p:sp>
        <p:nvSpPr>
          <p:cNvPr id="13" name="Foliennummernplatzhalter 12">
            <a:extLst>
              <a:ext uri="{FF2B5EF4-FFF2-40B4-BE49-F238E27FC236}">
                <a16:creationId xmlns:a16="http://schemas.microsoft.com/office/drawing/2014/main" id="{15E2BFD5-A83F-446D-B219-4B987F43464F}"/>
              </a:ext>
            </a:extLst>
          </p:cNvPr>
          <p:cNvSpPr>
            <a:spLocks noGrp="1"/>
          </p:cNvSpPr>
          <p:nvPr>
            <p:ph type="sldNum" sz="quarter" idx="12"/>
          </p:nvPr>
        </p:nvSpPr>
        <p:spPr/>
        <p:txBody>
          <a:bodyPr/>
          <a:lstStyle/>
          <a:p>
            <a:fld id="{F73A1D7B-8CC0-4366-B635-CE7308505681}" type="slidenum">
              <a:rPr lang="de-DE" smtClean="0"/>
              <a:pPr/>
              <a:t>‹#›</a:t>
            </a:fld>
            <a:endParaRPr lang="de-DE" dirty="0"/>
          </a:p>
        </p:txBody>
      </p:sp>
    </p:spTree>
    <p:extLst>
      <p:ext uri="{BB962C8B-B14F-4D97-AF65-F5344CB8AC3E}">
        <p14:creationId xmlns:p14="http://schemas.microsoft.com/office/powerpoint/2010/main" val="71326936"/>
      </p:ext>
    </p:extLst>
  </p:cSld>
  <p:clrMapOvr>
    <a:masterClrMapping/>
  </p:clrMapOvr>
  <p:hf hdr="0" ftr="0" dt="0"/>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nhalt +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81E836-5CBD-4E02-8A17-CFA2CAA805B4}"/>
              </a:ext>
            </a:extLst>
          </p:cNvPr>
          <p:cNvSpPr>
            <a:spLocks noGrp="1"/>
          </p:cNvSpPr>
          <p:nvPr>
            <p:ph type="title"/>
          </p:nvPr>
        </p:nvSpPr>
        <p:spPr/>
        <p:txBody>
          <a:bodyPr/>
          <a:lstStyle/>
          <a:p>
            <a:r>
              <a:rPr lang="en-US"/>
              <a:t>Click to edit Master title style</a:t>
            </a:r>
            <a:endParaRPr lang="de-DE"/>
          </a:p>
        </p:txBody>
      </p:sp>
      <p:sp>
        <p:nvSpPr>
          <p:cNvPr id="3" name="Inhaltsplatzhalter 2">
            <a:extLst>
              <a:ext uri="{FF2B5EF4-FFF2-40B4-BE49-F238E27FC236}">
                <a16:creationId xmlns:a16="http://schemas.microsoft.com/office/drawing/2014/main" id="{C1F516F3-CAB7-4578-B2A0-1882BE7E780D}"/>
              </a:ext>
            </a:extLst>
          </p:cNvPr>
          <p:cNvSpPr>
            <a:spLocks noGrp="1"/>
          </p:cNvSpPr>
          <p:nvPr>
            <p:ph sz="half" idx="1"/>
          </p:nvPr>
        </p:nvSpPr>
        <p:spPr>
          <a:xfrm>
            <a:off x="552450" y="1160463"/>
            <a:ext cx="5418138" cy="478790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Datumsplatzhalter 4">
            <a:extLst>
              <a:ext uri="{FF2B5EF4-FFF2-40B4-BE49-F238E27FC236}">
                <a16:creationId xmlns:a16="http://schemas.microsoft.com/office/drawing/2014/main" id="{255843FE-DA45-4844-87FE-34C01B3D8687}"/>
              </a:ext>
            </a:extLst>
          </p:cNvPr>
          <p:cNvSpPr>
            <a:spLocks noGrp="1"/>
          </p:cNvSpPr>
          <p:nvPr>
            <p:ph type="dt" sz="half" idx="10"/>
          </p:nvPr>
        </p:nvSpPr>
        <p:spPr/>
        <p:txBody>
          <a:bodyPr/>
          <a:lstStyle/>
          <a:p>
            <a:fld id="{CE851807-BFC3-4061-A9C7-7A0A48052B65}" type="datetime1">
              <a:rPr lang="de-DE" smtClean="0"/>
              <a:t>06.05.2026</a:t>
            </a:fld>
            <a:endParaRPr lang="de-DE"/>
          </a:p>
        </p:txBody>
      </p:sp>
      <p:sp>
        <p:nvSpPr>
          <p:cNvPr id="6" name="Fußzeilenplatzhalter 5">
            <a:extLst>
              <a:ext uri="{FF2B5EF4-FFF2-40B4-BE49-F238E27FC236}">
                <a16:creationId xmlns:a16="http://schemas.microsoft.com/office/drawing/2014/main" id="{AFD61BCC-2BD6-4C02-87AF-F9261D4BC775}"/>
              </a:ext>
            </a:extLst>
          </p:cNvPr>
          <p:cNvSpPr>
            <a:spLocks noGrp="1"/>
          </p:cNvSpPr>
          <p:nvPr>
            <p:ph type="ftr" sz="quarter" idx="11"/>
          </p:nvPr>
        </p:nvSpPr>
        <p:spPr/>
        <p:txBody>
          <a:bodyPr/>
          <a:lstStyle/>
          <a:p>
            <a:r>
              <a:rPr lang="de-DE"/>
              <a:t>(c) MAAG Group - Hier steht die Fußzeile</a:t>
            </a:r>
          </a:p>
        </p:txBody>
      </p:sp>
      <p:sp>
        <p:nvSpPr>
          <p:cNvPr id="7" name="Foliennummernplatzhalter 6">
            <a:extLst>
              <a:ext uri="{FF2B5EF4-FFF2-40B4-BE49-F238E27FC236}">
                <a16:creationId xmlns:a16="http://schemas.microsoft.com/office/drawing/2014/main" id="{460C5FF6-B57B-4847-8CBC-6F2E623B1068}"/>
              </a:ext>
            </a:extLst>
          </p:cNvPr>
          <p:cNvSpPr>
            <a:spLocks noGrp="1"/>
          </p:cNvSpPr>
          <p:nvPr>
            <p:ph type="sldNum" sz="quarter" idx="12"/>
          </p:nvPr>
        </p:nvSpPr>
        <p:spPr/>
        <p:txBody>
          <a:bodyPr/>
          <a:lstStyle/>
          <a:p>
            <a:fld id="{F73A1D7B-8CC0-4366-B635-CE7308505681}" type="slidenum">
              <a:rPr lang="de-DE" smtClean="0"/>
              <a:t>‹#›</a:t>
            </a:fld>
            <a:endParaRPr lang="de-DE"/>
          </a:p>
        </p:txBody>
      </p:sp>
      <p:sp>
        <p:nvSpPr>
          <p:cNvPr id="9" name="Bildplatzhalter 8">
            <a:extLst>
              <a:ext uri="{FF2B5EF4-FFF2-40B4-BE49-F238E27FC236}">
                <a16:creationId xmlns:a16="http://schemas.microsoft.com/office/drawing/2014/main" id="{3E1164BD-CE2D-4FCF-A325-6BBAEF68E83F}"/>
              </a:ext>
            </a:extLst>
          </p:cNvPr>
          <p:cNvSpPr>
            <a:spLocks noGrp="1"/>
          </p:cNvSpPr>
          <p:nvPr>
            <p:ph type="pic" sz="quarter" idx="13"/>
          </p:nvPr>
        </p:nvSpPr>
        <p:spPr>
          <a:xfrm>
            <a:off x="6221412" y="1160463"/>
            <a:ext cx="5418138" cy="4787900"/>
          </a:xfrm>
        </p:spPr>
        <p:txBody>
          <a:bodyPr/>
          <a:lstStyle/>
          <a:p>
            <a:r>
              <a:rPr lang="en-US"/>
              <a:t>Click icon to add picture</a:t>
            </a:r>
            <a:endParaRPr lang="de-DE" dirty="0"/>
          </a:p>
        </p:txBody>
      </p:sp>
    </p:spTree>
    <p:extLst>
      <p:ext uri="{BB962C8B-B14F-4D97-AF65-F5344CB8AC3E}">
        <p14:creationId xmlns:p14="http://schemas.microsoft.com/office/powerpoint/2010/main" val="81104379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nhalt + Bild schm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81E836-5CBD-4E02-8A17-CFA2CAA805B4}"/>
              </a:ext>
            </a:extLst>
          </p:cNvPr>
          <p:cNvSpPr>
            <a:spLocks noGrp="1"/>
          </p:cNvSpPr>
          <p:nvPr>
            <p:ph type="title"/>
          </p:nvPr>
        </p:nvSpPr>
        <p:spPr/>
        <p:txBody>
          <a:bodyPr/>
          <a:lstStyle/>
          <a:p>
            <a:r>
              <a:rPr lang="en-US"/>
              <a:t>Click to edit Master title style</a:t>
            </a:r>
            <a:endParaRPr lang="de-DE"/>
          </a:p>
        </p:txBody>
      </p:sp>
      <p:sp>
        <p:nvSpPr>
          <p:cNvPr id="3" name="Inhaltsplatzhalter 2">
            <a:extLst>
              <a:ext uri="{FF2B5EF4-FFF2-40B4-BE49-F238E27FC236}">
                <a16:creationId xmlns:a16="http://schemas.microsoft.com/office/drawing/2014/main" id="{C1F516F3-CAB7-4578-B2A0-1882BE7E780D}"/>
              </a:ext>
            </a:extLst>
          </p:cNvPr>
          <p:cNvSpPr>
            <a:spLocks noGrp="1"/>
          </p:cNvSpPr>
          <p:nvPr>
            <p:ph sz="half" idx="1"/>
          </p:nvPr>
        </p:nvSpPr>
        <p:spPr>
          <a:xfrm>
            <a:off x="552450" y="1160463"/>
            <a:ext cx="7055550" cy="478790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Datumsplatzhalter 4">
            <a:extLst>
              <a:ext uri="{FF2B5EF4-FFF2-40B4-BE49-F238E27FC236}">
                <a16:creationId xmlns:a16="http://schemas.microsoft.com/office/drawing/2014/main" id="{255843FE-DA45-4844-87FE-34C01B3D8687}"/>
              </a:ext>
            </a:extLst>
          </p:cNvPr>
          <p:cNvSpPr>
            <a:spLocks noGrp="1"/>
          </p:cNvSpPr>
          <p:nvPr>
            <p:ph type="dt" sz="half" idx="10"/>
          </p:nvPr>
        </p:nvSpPr>
        <p:spPr/>
        <p:txBody>
          <a:bodyPr/>
          <a:lstStyle/>
          <a:p>
            <a:fld id="{052BFD42-188E-4627-B5BA-2EBE024AE16A}" type="datetime1">
              <a:rPr lang="de-DE" smtClean="0"/>
              <a:t>06.05.2026</a:t>
            </a:fld>
            <a:endParaRPr lang="de-DE"/>
          </a:p>
        </p:txBody>
      </p:sp>
      <p:sp>
        <p:nvSpPr>
          <p:cNvPr id="6" name="Fußzeilenplatzhalter 5">
            <a:extLst>
              <a:ext uri="{FF2B5EF4-FFF2-40B4-BE49-F238E27FC236}">
                <a16:creationId xmlns:a16="http://schemas.microsoft.com/office/drawing/2014/main" id="{AFD61BCC-2BD6-4C02-87AF-F9261D4BC775}"/>
              </a:ext>
            </a:extLst>
          </p:cNvPr>
          <p:cNvSpPr>
            <a:spLocks noGrp="1"/>
          </p:cNvSpPr>
          <p:nvPr>
            <p:ph type="ftr" sz="quarter" idx="11"/>
          </p:nvPr>
        </p:nvSpPr>
        <p:spPr/>
        <p:txBody>
          <a:bodyPr/>
          <a:lstStyle/>
          <a:p>
            <a:r>
              <a:rPr lang="de-DE"/>
              <a:t>(c) MAAG Group - Hier steht die Fußzeile</a:t>
            </a:r>
          </a:p>
        </p:txBody>
      </p:sp>
      <p:sp>
        <p:nvSpPr>
          <p:cNvPr id="7" name="Foliennummernplatzhalter 6">
            <a:extLst>
              <a:ext uri="{FF2B5EF4-FFF2-40B4-BE49-F238E27FC236}">
                <a16:creationId xmlns:a16="http://schemas.microsoft.com/office/drawing/2014/main" id="{460C5FF6-B57B-4847-8CBC-6F2E623B1068}"/>
              </a:ext>
            </a:extLst>
          </p:cNvPr>
          <p:cNvSpPr>
            <a:spLocks noGrp="1"/>
          </p:cNvSpPr>
          <p:nvPr>
            <p:ph type="sldNum" sz="quarter" idx="12"/>
          </p:nvPr>
        </p:nvSpPr>
        <p:spPr/>
        <p:txBody>
          <a:bodyPr/>
          <a:lstStyle/>
          <a:p>
            <a:fld id="{F73A1D7B-8CC0-4366-B635-CE7308505681}" type="slidenum">
              <a:rPr lang="de-DE" smtClean="0"/>
              <a:t>‹#›</a:t>
            </a:fld>
            <a:endParaRPr lang="de-DE"/>
          </a:p>
        </p:txBody>
      </p:sp>
      <p:sp>
        <p:nvSpPr>
          <p:cNvPr id="9" name="Bildplatzhalter 8">
            <a:extLst>
              <a:ext uri="{FF2B5EF4-FFF2-40B4-BE49-F238E27FC236}">
                <a16:creationId xmlns:a16="http://schemas.microsoft.com/office/drawing/2014/main" id="{3E1164BD-CE2D-4FCF-A325-6BBAEF68E83F}"/>
              </a:ext>
            </a:extLst>
          </p:cNvPr>
          <p:cNvSpPr>
            <a:spLocks noGrp="1"/>
          </p:cNvSpPr>
          <p:nvPr>
            <p:ph type="pic" sz="quarter" idx="13"/>
          </p:nvPr>
        </p:nvSpPr>
        <p:spPr>
          <a:xfrm>
            <a:off x="7859712" y="1160463"/>
            <a:ext cx="3779837" cy="4787900"/>
          </a:xfrm>
        </p:spPr>
        <p:txBody>
          <a:bodyPr/>
          <a:lstStyle/>
          <a:p>
            <a:r>
              <a:rPr lang="en-US"/>
              <a:t>Click icon to add picture</a:t>
            </a:r>
            <a:endParaRPr lang="de-DE" dirty="0"/>
          </a:p>
        </p:txBody>
      </p:sp>
    </p:spTree>
    <p:extLst>
      <p:ext uri="{BB962C8B-B14F-4D97-AF65-F5344CB8AC3E}">
        <p14:creationId xmlns:p14="http://schemas.microsoft.com/office/powerpoint/2010/main" val="277695028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ild +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81E836-5CBD-4E02-8A17-CFA2CAA805B4}"/>
              </a:ext>
            </a:extLst>
          </p:cNvPr>
          <p:cNvSpPr>
            <a:spLocks noGrp="1"/>
          </p:cNvSpPr>
          <p:nvPr>
            <p:ph type="title"/>
          </p:nvPr>
        </p:nvSpPr>
        <p:spPr/>
        <p:txBody>
          <a:bodyPr/>
          <a:lstStyle/>
          <a:p>
            <a:r>
              <a:rPr lang="en-US"/>
              <a:t>Click to edit Master title style</a:t>
            </a:r>
            <a:endParaRPr lang="de-DE"/>
          </a:p>
        </p:txBody>
      </p:sp>
      <p:sp>
        <p:nvSpPr>
          <p:cNvPr id="3" name="Inhaltsplatzhalter 2">
            <a:extLst>
              <a:ext uri="{FF2B5EF4-FFF2-40B4-BE49-F238E27FC236}">
                <a16:creationId xmlns:a16="http://schemas.microsoft.com/office/drawing/2014/main" id="{C1F516F3-CAB7-4578-B2A0-1882BE7E780D}"/>
              </a:ext>
            </a:extLst>
          </p:cNvPr>
          <p:cNvSpPr>
            <a:spLocks noGrp="1"/>
          </p:cNvSpPr>
          <p:nvPr>
            <p:ph sz="half" idx="1"/>
          </p:nvPr>
        </p:nvSpPr>
        <p:spPr>
          <a:xfrm>
            <a:off x="6221413" y="1160464"/>
            <a:ext cx="5416187" cy="4787901"/>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Datumsplatzhalter 4">
            <a:extLst>
              <a:ext uri="{FF2B5EF4-FFF2-40B4-BE49-F238E27FC236}">
                <a16:creationId xmlns:a16="http://schemas.microsoft.com/office/drawing/2014/main" id="{255843FE-DA45-4844-87FE-34C01B3D8687}"/>
              </a:ext>
            </a:extLst>
          </p:cNvPr>
          <p:cNvSpPr>
            <a:spLocks noGrp="1"/>
          </p:cNvSpPr>
          <p:nvPr>
            <p:ph type="dt" sz="half" idx="10"/>
          </p:nvPr>
        </p:nvSpPr>
        <p:spPr/>
        <p:txBody>
          <a:bodyPr/>
          <a:lstStyle/>
          <a:p>
            <a:fld id="{29BD2928-286F-408E-961D-613253E8DD20}" type="datetime1">
              <a:rPr lang="de-DE" smtClean="0"/>
              <a:t>06.05.2026</a:t>
            </a:fld>
            <a:endParaRPr lang="de-DE"/>
          </a:p>
        </p:txBody>
      </p:sp>
      <p:sp>
        <p:nvSpPr>
          <p:cNvPr id="6" name="Fußzeilenplatzhalter 5">
            <a:extLst>
              <a:ext uri="{FF2B5EF4-FFF2-40B4-BE49-F238E27FC236}">
                <a16:creationId xmlns:a16="http://schemas.microsoft.com/office/drawing/2014/main" id="{AFD61BCC-2BD6-4C02-87AF-F9261D4BC775}"/>
              </a:ext>
            </a:extLst>
          </p:cNvPr>
          <p:cNvSpPr>
            <a:spLocks noGrp="1"/>
          </p:cNvSpPr>
          <p:nvPr>
            <p:ph type="ftr" sz="quarter" idx="11"/>
          </p:nvPr>
        </p:nvSpPr>
        <p:spPr/>
        <p:txBody>
          <a:bodyPr/>
          <a:lstStyle/>
          <a:p>
            <a:r>
              <a:rPr lang="de-DE"/>
              <a:t>(c) MAAG Group - Hier steht die Fußzeile</a:t>
            </a:r>
          </a:p>
        </p:txBody>
      </p:sp>
      <p:sp>
        <p:nvSpPr>
          <p:cNvPr id="7" name="Foliennummernplatzhalter 6">
            <a:extLst>
              <a:ext uri="{FF2B5EF4-FFF2-40B4-BE49-F238E27FC236}">
                <a16:creationId xmlns:a16="http://schemas.microsoft.com/office/drawing/2014/main" id="{460C5FF6-B57B-4847-8CBC-6F2E623B1068}"/>
              </a:ext>
            </a:extLst>
          </p:cNvPr>
          <p:cNvSpPr>
            <a:spLocks noGrp="1"/>
          </p:cNvSpPr>
          <p:nvPr>
            <p:ph type="sldNum" sz="quarter" idx="12"/>
          </p:nvPr>
        </p:nvSpPr>
        <p:spPr/>
        <p:txBody>
          <a:bodyPr/>
          <a:lstStyle/>
          <a:p>
            <a:fld id="{F73A1D7B-8CC0-4366-B635-CE7308505681}" type="slidenum">
              <a:rPr lang="de-DE" smtClean="0"/>
              <a:t>‹#›</a:t>
            </a:fld>
            <a:endParaRPr lang="de-DE"/>
          </a:p>
        </p:txBody>
      </p:sp>
      <p:sp>
        <p:nvSpPr>
          <p:cNvPr id="9" name="Bildplatzhalter 8">
            <a:extLst>
              <a:ext uri="{FF2B5EF4-FFF2-40B4-BE49-F238E27FC236}">
                <a16:creationId xmlns:a16="http://schemas.microsoft.com/office/drawing/2014/main" id="{3E1164BD-CE2D-4FCF-A325-6BBAEF68E83F}"/>
              </a:ext>
            </a:extLst>
          </p:cNvPr>
          <p:cNvSpPr>
            <a:spLocks noGrp="1"/>
          </p:cNvSpPr>
          <p:nvPr>
            <p:ph type="pic" sz="quarter" idx="13"/>
          </p:nvPr>
        </p:nvSpPr>
        <p:spPr>
          <a:xfrm>
            <a:off x="554400" y="1160463"/>
            <a:ext cx="5418138" cy="4787612"/>
          </a:xfrm>
        </p:spPr>
        <p:txBody>
          <a:bodyPr/>
          <a:lstStyle/>
          <a:p>
            <a:r>
              <a:rPr lang="en-US"/>
              <a:t>Click icon to add picture</a:t>
            </a:r>
            <a:endParaRPr lang="de-DE" dirty="0"/>
          </a:p>
        </p:txBody>
      </p:sp>
    </p:spTree>
    <p:extLst>
      <p:ext uri="{BB962C8B-B14F-4D97-AF65-F5344CB8AC3E}">
        <p14:creationId xmlns:p14="http://schemas.microsoft.com/office/powerpoint/2010/main" val="366718105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ild schmal +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81E836-5CBD-4E02-8A17-CFA2CAA805B4}"/>
              </a:ext>
            </a:extLst>
          </p:cNvPr>
          <p:cNvSpPr>
            <a:spLocks noGrp="1"/>
          </p:cNvSpPr>
          <p:nvPr>
            <p:ph type="title"/>
          </p:nvPr>
        </p:nvSpPr>
        <p:spPr/>
        <p:txBody>
          <a:bodyPr/>
          <a:lstStyle/>
          <a:p>
            <a:r>
              <a:rPr lang="en-US"/>
              <a:t>Click to edit Master title style</a:t>
            </a:r>
            <a:endParaRPr lang="de-DE"/>
          </a:p>
        </p:txBody>
      </p:sp>
      <p:sp>
        <p:nvSpPr>
          <p:cNvPr id="3" name="Inhaltsplatzhalter 2">
            <a:extLst>
              <a:ext uri="{FF2B5EF4-FFF2-40B4-BE49-F238E27FC236}">
                <a16:creationId xmlns:a16="http://schemas.microsoft.com/office/drawing/2014/main" id="{C1F516F3-CAB7-4578-B2A0-1882BE7E780D}"/>
              </a:ext>
            </a:extLst>
          </p:cNvPr>
          <p:cNvSpPr>
            <a:spLocks noGrp="1"/>
          </p:cNvSpPr>
          <p:nvPr>
            <p:ph sz="half" idx="1"/>
          </p:nvPr>
        </p:nvSpPr>
        <p:spPr>
          <a:xfrm>
            <a:off x="4584002" y="1160464"/>
            <a:ext cx="7053599" cy="4787901"/>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Datumsplatzhalter 4">
            <a:extLst>
              <a:ext uri="{FF2B5EF4-FFF2-40B4-BE49-F238E27FC236}">
                <a16:creationId xmlns:a16="http://schemas.microsoft.com/office/drawing/2014/main" id="{255843FE-DA45-4844-87FE-34C01B3D8687}"/>
              </a:ext>
            </a:extLst>
          </p:cNvPr>
          <p:cNvSpPr>
            <a:spLocks noGrp="1"/>
          </p:cNvSpPr>
          <p:nvPr>
            <p:ph type="dt" sz="half" idx="10"/>
          </p:nvPr>
        </p:nvSpPr>
        <p:spPr/>
        <p:txBody>
          <a:bodyPr/>
          <a:lstStyle/>
          <a:p>
            <a:fld id="{A9A7F03E-5D8C-408B-A918-B5522BCCDD25}" type="datetime1">
              <a:rPr lang="de-DE" smtClean="0"/>
              <a:t>06.05.2026</a:t>
            </a:fld>
            <a:endParaRPr lang="de-DE"/>
          </a:p>
        </p:txBody>
      </p:sp>
      <p:sp>
        <p:nvSpPr>
          <p:cNvPr id="6" name="Fußzeilenplatzhalter 5">
            <a:extLst>
              <a:ext uri="{FF2B5EF4-FFF2-40B4-BE49-F238E27FC236}">
                <a16:creationId xmlns:a16="http://schemas.microsoft.com/office/drawing/2014/main" id="{AFD61BCC-2BD6-4C02-87AF-F9261D4BC775}"/>
              </a:ext>
            </a:extLst>
          </p:cNvPr>
          <p:cNvSpPr>
            <a:spLocks noGrp="1"/>
          </p:cNvSpPr>
          <p:nvPr>
            <p:ph type="ftr" sz="quarter" idx="11"/>
          </p:nvPr>
        </p:nvSpPr>
        <p:spPr/>
        <p:txBody>
          <a:bodyPr/>
          <a:lstStyle/>
          <a:p>
            <a:r>
              <a:rPr lang="de-DE"/>
              <a:t>(c) MAAG Group - Hier steht die Fußzeile</a:t>
            </a:r>
          </a:p>
        </p:txBody>
      </p:sp>
      <p:sp>
        <p:nvSpPr>
          <p:cNvPr id="7" name="Foliennummernplatzhalter 6">
            <a:extLst>
              <a:ext uri="{FF2B5EF4-FFF2-40B4-BE49-F238E27FC236}">
                <a16:creationId xmlns:a16="http://schemas.microsoft.com/office/drawing/2014/main" id="{460C5FF6-B57B-4847-8CBC-6F2E623B1068}"/>
              </a:ext>
            </a:extLst>
          </p:cNvPr>
          <p:cNvSpPr>
            <a:spLocks noGrp="1"/>
          </p:cNvSpPr>
          <p:nvPr>
            <p:ph type="sldNum" sz="quarter" idx="12"/>
          </p:nvPr>
        </p:nvSpPr>
        <p:spPr/>
        <p:txBody>
          <a:bodyPr/>
          <a:lstStyle/>
          <a:p>
            <a:fld id="{F73A1D7B-8CC0-4366-B635-CE7308505681}" type="slidenum">
              <a:rPr lang="de-DE" smtClean="0"/>
              <a:t>‹#›</a:t>
            </a:fld>
            <a:endParaRPr lang="de-DE"/>
          </a:p>
        </p:txBody>
      </p:sp>
      <p:sp>
        <p:nvSpPr>
          <p:cNvPr id="9" name="Bildplatzhalter 8">
            <a:extLst>
              <a:ext uri="{FF2B5EF4-FFF2-40B4-BE49-F238E27FC236}">
                <a16:creationId xmlns:a16="http://schemas.microsoft.com/office/drawing/2014/main" id="{3E1164BD-CE2D-4FCF-A325-6BBAEF68E83F}"/>
              </a:ext>
            </a:extLst>
          </p:cNvPr>
          <p:cNvSpPr>
            <a:spLocks noGrp="1"/>
          </p:cNvSpPr>
          <p:nvPr>
            <p:ph type="pic" sz="quarter" idx="13"/>
          </p:nvPr>
        </p:nvSpPr>
        <p:spPr>
          <a:xfrm>
            <a:off x="554401" y="1160463"/>
            <a:ext cx="3777888" cy="4787612"/>
          </a:xfrm>
        </p:spPr>
        <p:txBody>
          <a:bodyPr/>
          <a:lstStyle/>
          <a:p>
            <a:r>
              <a:rPr lang="en-US"/>
              <a:t>Click icon to add picture</a:t>
            </a:r>
            <a:endParaRPr lang="de-DE" dirty="0"/>
          </a:p>
        </p:txBody>
      </p:sp>
    </p:spTree>
    <p:extLst>
      <p:ext uri="{BB962C8B-B14F-4D97-AF65-F5344CB8AC3E}">
        <p14:creationId xmlns:p14="http://schemas.microsoft.com/office/powerpoint/2010/main" val="371325696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46E652-824F-413B-B5ED-805A3D3A60FE}"/>
              </a:ext>
            </a:extLst>
          </p:cNvPr>
          <p:cNvSpPr>
            <a:spLocks noGrp="1"/>
          </p:cNvSpPr>
          <p:nvPr>
            <p:ph type="title"/>
          </p:nvPr>
        </p:nvSpPr>
        <p:spPr/>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3D050F1C-24E8-4828-B90B-A190C53EE418}"/>
              </a:ext>
            </a:extLst>
          </p:cNvPr>
          <p:cNvSpPr>
            <a:spLocks noGrp="1"/>
          </p:cNvSpPr>
          <p:nvPr>
            <p:ph type="dt" sz="half" idx="10"/>
          </p:nvPr>
        </p:nvSpPr>
        <p:spPr/>
        <p:txBody>
          <a:bodyPr/>
          <a:lstStyle/>
          <a:p>
            <a:fld id="{4FCED530-FD82-48B7-8AF8-0111DCBCB113}" type="datetime1">
              <a:rPr lang="de-DE" smtClean="0"/>
              <a:t>06.05.2026</a:t>
            </a:fld>
            <a:endParaRPr lang="de-DE"/>
          </a:p>
        </p:txBody>
      </p:sp>
      <p:sp>
        <p:nvSpPr>
          <p:cNvPr id="4" name="Fußzeilenplatzhalter 3">
            <a:extLst>
              <a:ext uri="{FF2B5EF4-FFF2-40B4-BE49-F238E27FC236}">
                <a16:creationId xmlns:a16="http://schemas.microsoft.com/office/drawing/2014/main" id="{FC1D1436-3467-4402-9B3F-9D73EB73D55F}"/>
              </a:ext>
            </a:extLst>
          </p:cNvPr>
          <p:cNvSpPr>
            <a:spLocks noGrp="1"/>
          </p:cNvSpPr>
          <p:nvPr>
            <p:ph type="ftr" sz="quarter" idx="11"/>
          </p:nvPr>
        </p:nvSpPr>
        <p:spPr/>
        <p:txBody>
          <a:bodyPr/>
          <a:lstStyle/>
          <a:p>
            <a:r>
              <a:rPr lang="de-DE"/>
              <a:t>(c) MAAG Group - Hier steht die Fußzeile</a:t>
            </a:r>
          </a:p>
        </p:txBody>
      </p:sp>
      <p:sp>
        <p:nvSpPr>
          <p:cNvPr id="5" name="Foliennummernplatzhalter 4">
            <a:extLst>
              <a:ext uri="{FF2B5EF4-FFF2-40B4-BE49-F238E27FC236}">
                <a16:creationId xmlns:a16="http://schemas.microsoft.com/office/drawing/2014/main" id="{40844BBC-D190-4FEF-83F0-1D8D2D514F10}"/>
              </a:ext>
            </a:extLst>
          </p:cNvPr>
          <p:cNvSpPr>
            <a:spLocks noGrp="1"/>
          </p:cNvSpPr>
          <p:nvPr>
            <p:ph type="sldNum" sz="quarter" idx="12"/>
          </p:nvPr>
        </p:nvSpPr>
        <p:spPr/>
        <p:txBody>
          <a:bodyPr/>
          <a:lstStyle/>
          <a:p>
            <a:fld id="{F73A1D7B-8CC0-4366-B635-CE7308505681}" type="slidenum">
              <a:rPr lang="de-DE" smtClean="0"/>
              <a:t>‹#›</a:t>
            </a:fld>
            <a:endParaRPr lang="de-DE"/>
          </a:p>
        </p:txBody>
      </p:sp>
    </p:spTree>
    <p:extLst>
      <p:ext uri="{BB962C8B-B14F-4D97-AF65-F5344CB8AC3E}">
        <p14:creationId xmlns:p14="http://schemas.microsoft.com/office/powerpoint/2010/main" val="4255083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59079C0-46CB-4605-AA6A-EE2359778A2F}"/>
              </a:ext>
            </a:extLst>
          </p:cNvPr>
          <p:cNvSpPr>
            <a:spLocks noGrp="1"/>
          </p:cNvSpPr>
          <p:nvPr>
            <p:ph type="dt" sz="half" idx="10"/>
          </p:nvPr>
        </p:nvSpPr>
        <p:spPr/>
        <p:txBody>
          <a:bodyPr/>
          <a:lstStyle/>
          <a:p>
            <a:fld id="{45476116-8644-407B-B020-80B0FEF1F9F8}" type="datetime1">
              <a:rPr lang="de-DE" smtClean="0"/>
              <a:t>06.05.2026</a:t>
            </a:fld>
            <a:endParaRPr lang="de-DE"/>
          </a:p>
        </p:txBody>
      </p:sp>
      <p:sp>
        <p:nvSpPr>
          <p:cNvPr id="3" name="Fußzeilenplatzhalter 2">
            <a:extLst>
              <a:ext uri="{FF2B5EF4-FFF2-40B4-BE49-F238E27FC236}">
                <a16:creationId xmlns:a16="http://schemas.microsoft.com/office/drawing/2014/main" id="{F8472942-40E9-4EE8-9C92-CE734C404174}"/>
              </a:ext>
            </a:extLst>
          </p:cNvPr>
          <p:cNvSpPr>
            <a:spLocks noGrp="1"/>
          </p:cNvSpPr>
          <p:nvPr>
            <p:ph type="ftr" sz="quarter" idx="11"/>
          </p:nvPr>
        </p:nvSpPr>
        <p:spPr/>
        <p:txBody>
          <a:bodyPr/>
          <a:lstStyle/>
          <a:p>
            <a:r>
              <a:rPr lang="de-DE"/>
              <a:t>(c) MAAG Group - Hier steht die Fußzeile</a:t>
            </a:r>
          </a:p>
        </p:txBody>
      </p:sp>
      <p:sp>
        <p:nvSpPr>
          <p:cNvPr id="4" name="Foliennummernplatzhalter 3">
            <a:extLst>
              <a:ext uri="{FF2B5EF4-FFF2-40B4-BE49-F238E27FC236}">
                <a16:creationId xmlns:a16="http://schemas.microsoft.com/office/drawing/2014/main" id="{4A713217-D143-4393-8CA3-3DB6088CCD45}"/>
              </a:ext>
            </a:extLst>
          </p:cNvPr>
          <p:cNvSpPr>
            <a:spLocks noGrp="1"/>
          </p:cNvSpPr>
          <p:nvPr>
            <p:ph type="sldNum" sz="quarter" idx="12"/>
          </p:nvPr>
        </p:nvSpPr>
        <p:spPr/>
        <p:txBody>
          <a:bodyPr/>
          <a:lstStyle/>
          <a:p>
            <a:fld id="{F73A1D7B-8CC0-4366-B635-CE7308505681}" type="slidenum">
              <a:rPr lang="de-DE" smtClean="0"/>
              <a:t>‹#›</a:t>
            </a:fld>
            <a:endParaRPr lang="de-DE"/>
          </a:p>
        </p:txBody>
      </p:sp>
    </p:spTree>
    <p:extLst>
      <p:ext uri="{BB962C8B-B14F-4D97-AF65-F5344CB8AC3E}">
        <p14:creationId xmlns:p14="http://schemas.microsoft.com/office/powerpoint/2010/main" val="201813720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Title Slide Standard">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334753"/>
            <a:ext cx="7632700" cy="1580014"/>
          </a:xfrm>
        </p:spPr>
        <p:txBody>
          <a:bodyPr vert="horz" lIns="0" tIns="45720" rIns="0" bIns="45720" rtlCol="0" anchor="t" anchorCtr="0">
            <a:noAutofit/>
          </a:bodyPr>
          <a:lstStyle>
            <a:lvl1pPr>
              <a:lnSpc>
                <a:spcPct val="90000"/>
              </a:lnSpc>
              <a:defRPr lang="en-US" sz="4825" b="0" cap="none" dirty="0">
                <a:solidFill>
                  <a:srgbClr val="000000"/>
                </a:solidFill>
              </a:defRPr>
            </a:lvl1pPr>
          </a:lstStyle>
          <a:p>
            <a:pPr lvl="0"/>
            <a:r>
              <a:rPr lang="en-US"/>
              <a:t>Click to edit Master title style</a:t>
            </a:r>
          </a:p>
        </p:txBody>
      </p:sp>
      <p:sp>
        <p:nvSpPr>
          <p:cNvPr id="3" name="Subtitle 2"/>
          <p:cNvSpPr>
            <a:spLocks noGrp="1"/>
          </p:cNvSpPr>
          <p:nvPr>
            <p:ph type="subTitle" idx="1"/>
          </p:nvPr>
        </p:nvSpPr>
        <p:spPr>
          <a:xfrm>
            <a:off x="914402" y="1787985"/>
            <a:ext cx="7632700" cy="515016"/>
          </a:xfrm>
        </p:spPr>
        <p:txBody>
          <a:bodyPr lIns="0" rIns="0" anchor="t">
            <a:noAutofit/>
          </a:bodyPr>
          <a:lstStyle>
            <a:lvl1pPr marL="0" indent="0" algn="l">
              <a:buNone/>
              <a:defRPr sz="2286">
                <a:solidFill>
                  <a:srgbClr val="000000"/>
                </a:solidFill>
              </a:defRPr>
            </a:lvl1pPr>
            <a:lvl2pPr marL="580553" indent="0" algn="ctr">
              <a:buNone/>
              <a:defRPr>
                <a:solidFill>
                  <a:schemeClr val="tx1">
                    <a:tint val="75000"/>
                  </a:schemeClr>
                </a:solidFill>
              </a:defRPr>
            </a:lvl2pPr>
            <a:lvl3pPr marL="1161105" indent="0" algn="ctr">
              <a:buNone/>
              <a:defRPr>
                <a:solidFill>
                  <a:schemeClr val="tx1">
                    <a:tint val="75000"/>
                  </a:schemeClr>
                </a:solidFill>
              </a:defRPr>
            </a:lvl3pPr>
            <a:lvl4pPr marL="1741658" indent="0" algn="ctr">
              <a:buNone/>
              <a:defRPr>
                <a:solidFill>
                  <a:schemeClr val="tx1">
                    <a:tint val="75000"/>
                  </a:schemeClr>
                </a:solidFill>
              </a:defRPr>
            </a:lvl4pPr>
            <a:lvl5pPr marL="2322210" indent="0" algn="ctr">
              <a:buNone/>
              <a:defRPr>
                <a:solidFill>
                  <a:schemeClr val="tx1">
                    <a:tint val="75000"/>
                  </a:schemeClr>
                </a:solidFill>
              </a:defRPr>
            </a:lvl5pPr>
            <a:lvl6pPr marL="2902763" indent="0" algn="ctr">
              <a:buNone/>
              <a:defRPr>
                <a:solidFill>
                  <a:schemeClr val="tx1">
                    <a:tint val="75000"/>
                  </a:schemeClr>
                </a:solidFill>
              </a:defRPr>
            </a:lvl6pPr>
            <a:lvl7pPr marL="3483315" indent="0" algn="ctr">
              <a:buNone/>
              <a:defRPr>
                <a:solidFill>
                  <a:schemeClr val="tx1">
                    <a:tint val="75000"/>
                  </a:schemeClr>
                </a:solidFill>
              </a:defRPr>
            </a:lvl7pPr>
            <a:lvl8pPr marL="4063868" indent="0" algn="ctr">
              <a:buNone/>
              <a:defRPr>
                <a:solidFill>
                  <a:schemeClr val="tx1">
                    <a:tint val="75000"/>
                  </a:schemeClr>
                </a:solidFill>
              </a:defRPr>
            </a:lvl8pPr>
            <a:lvl9pPr marL="464442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5182230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D7577554-52DD-4C77-9631-98C0F947641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286"/>
          </a:p>
        </p:txBody>
      </p:sp>
      <p:pic>
        <p:nvPicPr>
          <p:cNvPr id="7" name="Grafik 6">
            <a:extLst>
              <a:ext uri="{FF2B5EF4-FFF2-40B4-BE49-F238E27FC236}">
                <a16:creationId xmlns:a16="http://schemas.microsoft.com/office/drawing/2014/main" id="{F4807218-97AD-41B0-9B23-82D948ABB50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 y="0"/>
            <a:ext cx="8280400" cy="6858000"/>
          </a:xfrm>
          <a:prstGeom prst="rect">
            <a:avLst/>
          </a:prstGeom>
        </p:spPr>
      </p:pic>
      <p:pic>
        <p:nvPicPr>
          <p:cNvPr id="11" name="Grafik 10">
            <a:extLst>
              <a:ext uri="{FF2B5EF4-FFF2-40B4-BE49-F238E27FC236}">
                <a16:creationId xmlns:a16="http://schemas.microsoft.com/office/drawing/2014/main" id="{5FC5D5CC-2034-4EC7-85AD-4C4EEEFAFC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4218" y="909000"/>
            <a:ext cx="2963783" cy="756000"/>
          </a:xfrm>
          <a:prstGeom prst="rect">
            <a:avLst/>
          </a:prstGeom>
        </p:spPr>
      </p:pic>
      <p:sp>
        <p:nvSpPr>
          <p:cNvPr id="3" name="Untertitel 2">
            <a:extLst>
              <a:ext uri="{FF2B5EF4-FFF2-40B4-BE49-F238E27FC236}">
                <a16:creationId xmlns:a16="http://schemas.microsoft.com/office/drawing/2014/main" id="{6A134FBB-B2AE-4560-8CA6-2D2099B984AD}"/>
              </a:ext>
            </a:extLst>
          </p:cNvPr>
          <p:cNvSpPr>
            <a:spLocks noGrp="1"/>
          </p:cNvSpPr>
          <p:nvPr>
            <p:ph type="subTitle" idx="1" hasCustomPrompt="1"/>
          </p:nvPr>
        </p:nvSpPr>
        <p:spPr>
          <a:xfrm>
            <a:off x="804000" y="3681415"/>
            <a:ext cx="6048000" cy="1259587"/>
          </a:xfrm>
        </p:spPr>
        <p:txBody>
          <a:bodyPr>
            <a:normAutofit/>
          </a:bodyPr>
          <a:lstStyle>
            <a:lvl1pPr marL="0" indent="0" algn="l">
              <a:buNone/>
              <a:defRPr sz="3001"/>
            </a:lvl1pPr>
            <a:lvl2pPr marL="457185" indent="0" algn="ctr">
              <a:buNone/>
              <a:defRPr sz="2000"/>
            </a:lvl2pPr>
            <a:lvl3pPr marL="914370" indent="0" algn="ctr">
              <a:buNone/>
              <a:defRPr sz="1801"/>
            </a:lvl3pPr>
            <a:lvl4pPr marL="1371555" indent="0" algn="ctr">
              <a:buNone/>
              <a:defRPr sz="1600"/>
            </a:lvl4pPr>
            <a:lvl5pPr marL="1828741" indent="0" algn="ctr">
              <a:buNone/>
              <a:defRPr sz="1600"/>
            </a:lvl5pPr>
            <a:lvl6pPr marL="2285926" indent="0" algn="ctr">
              <a:buNone/>
              <a:defRPr sz="1600"/>
            </a:lvl6pPr>
            <a:lvl7pPr marL="2743111" indent="0" algn="ctr">
              <a:buNone/>
              <a:defRPr sz="1600"/>
            </a:lvl7pPr>
            <a:lvl8pPr marL="3200296" indent="0" algn="ctr">
              <a:buNone/>
              <a:defRPr sz="1600"/>
            </a:lvl8pPr>
            <a:lvl9pPr marL="3657481" indent="0" algn="ctr">
              <a:buNone/>
              <a:defRPr sz="1600"/>
            </a:lvl9pPr>
          </a:lstStyle>
          <a:p>
            <a:r>
              <a:rPr lang="de-DE" dirty="0" err="1"/>
              <a:t>Subtitle</a:t>
            </a:r>
            <a:endParaRPr lang="de-DE" dirty="0"/>
          </a:p>
        </p:txBody>
      </p:sp>
      <p:sp>
        <p:nvSpPr>
          <p:cNvPr id="13" name="Datumsplatzhalter 12">
            <a:extLst>
              <a:ext uri="{FF2B5EF4-FFF2-40B4-BE49-F238E27FC236}">
                <a16:creationId xmlns:a16="http://schemas.microsoft.com/office/drawing/2014/main" id="{54D63284-9A8C-40FA-A731-F5A065369E5D}"/>
              </a:ext>
            </a:extLst>
          </p:cNvPr>
          <p:cNvSpPr>
            <a:spLocks noGrp="1"/>
          </p:cNvSpPr>
          <p:nvPr>
            <p:ph type="dt" sz="half" idx="10"/>
          </p:nvPr>
        </p:nvSpPr>
        <p:spPr/>
        <p:txBody>
          <a:bodyPr/>
          <a:lstStyle/>
          <a:p>
            <a:fld id="{DFAB976E-B316-4C85-829E-57BE5E2289E5}" type="datetime1">
              <a:rPr lang="de-DE" smtClean="0"/>
              <a:t>06.05.2026</a:t>
            </a:fld>
            <a:endParaRPr lang="de-DE"/>
          </a:p>
        </p:txBody>
      </p:sp>
      <p:sp>
        <p:nvSpPr>
          <p:cNvPr id="14" name="Fußzeilenplatzhalter 13">
            <a:extLst>
              <a:ext uri="{FF2B5EF4-FFF2-40B4-BE49-F238E27FC236}">
                <a16:creationId xmlns:a16="http://schemas.microsoft.com/office/drawing/2014/main" id="{137EE510-6A67-4C32-8026-733B6D7EEE9D}"/>
              </a:ext>
            </a:extLst>
          </p:cNvPr>
          <p:cNvSpPr>
            <a:spLocks noGrp="1"/>
          </p:cNvSpPr>
          <p:nvPr>
            <p:ph type="ftr" sz="quarter" idx="11"/>
          </p:nvPr>
        </p:nvSpPr>
        <p:spPr>
          <a:xfrm>
            <a:off x="7356000" y="6957000"/>
            <a:ext cx="3528000" cy="408750"/>
          </a:xfrm>
        </p:spPr>
        <p:txBody>
          <a:bodyPr/>
          <a:lstStyle/>
          <a:p>
            <a:r>
              <a:rPr lang="de-DE"/>
              <a:t>(c) MAAG Group - Hier steht die Fußzeile</a:t>
            </a:r>
            <a:endParaRPr lang="de-DE" dirty="0"/>
          </a:p>
        </p:txBody>
      </p:sp>
      <p:sp>
        <p:nvSpPr>
          <p:cNvPr id="15" name="Foliennummernplatzhalter 14">
            <a:extLst>
              <a:ext uri="{FF2B5EF4-FFF2-40B4-BE49-F238E27FC236}">
                <a16:creationId xmlns:a16="http://schemas.microsoft.com/office/drawing/2014/main" id="{1EF4B480-420C-42E5-BDDA-D0EE8D37217B}"/>
              </a:ext>
            </a:extLst>
          </p:cNvPr>
          <p:cNvSpPr>
            <a:spLocks noGrp="1"/>
          </p:cNvSpPr>
          <p:nvPr>
            <p:ph type="sldNum" sz="quarter" idx="12"/>
          </p:nvPr>
        </p:nvSpPr>
        <p:spPr>
          <a:xfrm>
            <a:off x="10884000" y="6957000"/>
            <a:ext cx="755550" cy="408750"/>
          </a:xfrm>
        </p:spPr>
        <p:txBody>
          <a:bodyPr/>
          <a:lstStyle/>
          <a:p>
            <a:fld id="{F73A1D7B-8CC0-4366-B635-CE7308505681}" type="slidenum">
              <a:rPr lang="de-DE" smtClean="0"/>
              <a:pPr/>
              <a:t>‹#›</a:t>
            </a:fld>
            <a:endParaRPr lang="de-DE" dirty="0"/>
          </a:p>
        </p:txBody>
      </p:sp>
      <p:sp>
        <p:nvSpPr>
          <p:cNvPr id="16" name="Titel 15">
            <a:extLst>
              <a:ext uri="{FF2B5EF4-FFF2-40B4-BE49-F238E27FC236}">
                <a16:creationId xmlns:a16="http://schemas.microsoft.com/office/drawing/2014/main" id="{0E4300DC-25F1-4ACE-8FE6-1F08507D2A67}"/>
              </a:ext>
              <a:ext uri="{C183D7F6-B498-43B3-948B-1728B52AA6E4}">
                <adec:decorative xmlns:adec="http://schemas.microsoft.com/office/drawing/2017/decorative" val="0"/>
              </a:ext>
            </a:extLst>
          </p:cNvPr>
          <p:cNvSpPr>
            <a:spLocks noGrp="1"/>
          </p:cNvSpPr>
          <p:nvPr>
            <p:ph type="title" hasCustomPrompt="1"/>
          </p:nvPr>
        </p:nvSpPr>
        <p:spPr>
          <a:xfrm>
            <a:off x="804000" y="2420938"/>
            <a:ext cx="6048000" cy="1140812"/>
          </a:xfrm>
        </p:spPr>
        <p:txBody>
          <a:bodyPr anchor="b">
            <a:normAutofit/>
          </a:bodyPr>
          <a:lstStyle>
            <a:lvl1pPr>
              <a:defRPr sz="4000">
                <a:solidFill>
                  <a:schemeClr val="tx1"/>
                </a:solidFill>
              </a:defRPr>
            </a:lvl1pPr>
          </a:lstStyle>
          <a:p>
            <a:r>
              <a:rPr lang="de-DE" dirty="0"/>
              <a:t>Title</a:t>
            </a:r>
          </a:p>
        </p:txBody>
      </p:sp>
      <p:sp>
        <p:nvSpPr>
          <p:cNvPr id="20" name="Textplatzhalter 19">
            <a:extLst>
              <a:ext uri="{FF2B5EF4-FFF2-40B4-BE49-F238E27FC236}">
                <a16:creationId xmlns:a16="http://schemas.microsoft.com/office/drawing/2014/main" id="{F5E787BB-45A5-4B82-8B89-1F840B46614D}"/>
              </a:ext>
            </a:extLst>
          </p:cNvPr>
          <p:cNvSpPr>
            <a:spLocks noGrp="1"/>
          </p:cNvSpPr>
          <p:nvPr>
            <p:ph type="body" sz="quarter" idx="14" hasCustomPrompt="1"/>
          </p:nvPr>
        </p:nvSpPr>
        <p:spPr>
          <a:xfrm>
            <a:off x="804000" y="5192714"/>
            <a:ext cx="4788000" cy="1259587"/>
          </a:xfrm>
        </p:spPr>
        <p:txBody>
          <a:bodyPr>
            <a:normAutofit/>
          </a:bodyPr>
          <a:lstStyle>
            <a:lvl1pPr marL="0" indent="0">
              <a:spcBef>
                <a:spcPts val="0"/>
              </a:spcBef>
              <a:spcAft>
                <a:spcPts val="300"/>
              </a:spcAft>
              <a:buNone/>
              <a:defRPr sz="1801"/>
            </a:lvl1pPr>
          </a:lstStyle>
          <a:p>
            <a:pPr lvl="0"/>
            <a:r>
              <a:rPr lang="de-DE" dirty="0"/>
              <a:t>Date</a:t>
            </a:r>
          </a:p>
          <a:p>
            <a:pPr lvl="0"/>
            <a:r>
              <a:rPr lang="de-DE" dirty="0"/>
              <a:t>Location</a:t>
            </a:r>
          </a:p>
          <a:p>
            <a:pPr lvl="0"/>
            <a:r>
              <a:rPr lang="de-DE" dirty="0"/>
              <a:t>Customer</a:t>
            </a:r>
          </a:p>
        </p:txBody>
      </p:sp>
    </p:spTree>
    <p:extLst>
      <p:ext uri="{BB962C8B-B14F-4D97-AF65-F5344CB8AC3E}">
        <p14:creationId xmlns:p14="http://schemas.microsoft.com/office/powerpoint/2010/main" val="199583212"/>
      </p:ext>
    </p:extLst>
  </p:cSld>
  <p:clrMapOvr>
    <a:masterClrMapping/>
  </p:clrMapOvr>
  <p:hf hdr="0" ftr="0" dt="0"/>
  <p:extLst>
    <p:ext uri="{DCECCB84-F9BA-43D5-87BE-67443E8EF086}">
      <p15:sldGuideLst xmlns:p15="http://schemas.microsoft.com/office/powerpoint/2012/main">
        <p15:guide id="1" pos="844" userDrawn="1">
          <p15:clr>
            <a:srgbClr val="FBAE40"/>
          </p15:clr>
        </p15:guide>
        <p15:guide id="2" orient="horz" pos="1525" userDrawn="1">
          <p15:clr>
            <a:srgbClr val="FBAE40"/>
          </p15:clr>
        </p15:guide>
        <p15:guide id="3" orient="horz" pos="2319" userDrawn="1">
          <p15:clr>
            <a:srgbClr val="FBAE40"/>
          </p15:clr>
        </p15:guide>
        <p15:guide id="4" orient="horz" pos="3271"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807224" y="6339192"/>
            <a:ext cx="129576" cy="234822"/>
          </a:xfrm>
          <a:prstGeom prst="rect">
            <a:avLst/>
          </a:prstGeom>
        </p:spPr>
      </p:pic>
      <p:sp>
        <p:nvSpPr>
          <p:cNvPr id="17" name="bg object 17"/>
          <p:cNvSpPr/>
          <p:nvPr/>
        </p:nvSpPr>
        <p:spPr>
          <a:xfrm>
            <a:off x="548702" y="6339183"/>
            <a:ext cx="277495" cy="234950"/>
          </a:xfrm>
          <a:custGeom>
            <a:avLst/>
            <a:gdLst/>
            <a:ahLst/>
            <a:cxnLst/>
            <a:rect l="l" t="t" r="r" b="b"/>
            <a:pathLst>
              <a:path w="277494" h="234950">
                <a:moveTo>
                  <a:pt x="214490" y="0"/>
                </a:moveTo>
                <a:lnTo>
                  <a:pt x="62712" y="0"/>
                </a:lnTo>
                <a:lnTo>
                  <a:pt x="46926" y="26606"/>
                </a:lnTo>
                <a:lnTo>
                  <a:pt x="29248" y="58712"/>
                </a:lnTo>
                <a:lnTo>
                  <a:pt x="12623" y="90817"/>
                </a:lnTo>
                <a:lnTo>
                  <a:pt x="0" y="117424"/>
                </a:lnTo>
                <a:lnTo>
                  <a:pt x="12623" y="144030"/>
                </a:lnTo>
                <a:lnTo>
                  <a:pt x="29248" y="176136"/>
                </a:lnTo>
                <a:lnTo>
                  <a:pt x="46926" y="208241"/>
                </a:lnTo>
                <a:lnTo>
                  <a:pt x="62712" y="234848"/>
                </a:lnTo>
                <a:lnTo>
                  <a:pt x="214490" y="234848"/>
                </a:lnTo>
                <a:lnTo>
                  <a:pt x="230276" y="208241"/>
                </a:lnTo>
                <a:lnTo>
                  <a:pt x="247954" y="176136"/>
                </a:lnTo>
                <a:lnTo>
                  <a:pt x="264591" y="144030"/>
                </a:lnTo>
                <a:lnTo>
                  <a:pt x="277228" y="117424"/>
                </a:lnTo>
                <a:lnTo>
                  <a:pt x="264591" y="90817"/>
                </a:lnTo>
                <a:lnTo>
                  <a:pt x="247954" y="58712"/>
                </a:lnTo>
                <a:lnTo>
                  <a:pt x="230276" y="26606"/>
                </a:lnTo>
                <a:lnTo>
                  <a:pt x="214490" y="0"/>
                </a:lnTo>
                <a:close/>
              </a:path>
            </a:pathLst>
          </a:custGeom>
          <a:solidFill>
            <a:srgbClr val="F8B600"/>
          </a:solidFill>
        </p:spPr>
        <p:txBody>
          <a:bodyPr wrap="square" lIns="0" tIns="0" rIns="0" bIns="0" rtlCol="0"/>
          <a:lstStyle/>
          <a:p>
            <a:endParaRPr/>
          </a:p>
        </p:txBody>
      </p:sp>
      <p:pic>
        <p:nvPicPr>
          <p:cNvPr id="18" name="bg object 18"/>
          <p:cNvPicPr/>
          <p:nvPr/>
        </p:nvPicPr>
        <p:blipFill>
          <a:blip r:embed="rId3" cstate="print"/>
          <a:stretch>
            <a:fillRect/>
          </a:stretch>
        </p:blipFill>
        <p:spPr>
          <a:xfrm>
            <a:off x="1341310" y="6652679"/>
            <a:ext cx="611211" cy="77557"/>
          </a:xfrm>
          <a:prstGeom prst="rect">
            <a:avLst/>
          </a:prstGeom>
        </p:spPr>
      </p:pic>
      <p:pic>
        <p:nvPicPr>
          <p:cNvPr id="19" name="bg object 19"/>
          <p:cNvPicPr/>
          <p:nvPr/>
        </p:nvPicPr>
        <p:blipFill>
          <a:blip r:embed="rId4" cstate="print"/>
          <a:stretch>
            <a:fillRect/>
          </a:stretch>
        </p:blipFill>
        <p:spPr>
          <a:xfrm>
            <a:off x="1995703" y="6334353"/>
            <a:ext cx="105395" cy="244513"/>
          </a:xfrm>
          <a:prstGeom prst="rect">
            <a:avLst/>
          </a:prstGeom>
        </p:spPr>
      </p:pic>
      <p:pic>
        <p:nvPicPr>
          <p:cNvPr id="20" name="bg object 20"/>
          <p:cNvPicPr/>
          <p:nvPr/>
        </p:nvPicPr>
        <p:blipFill>
          <a:blip r:embed="rId5" cstate="print"/>
          <a:stretch>
            <a:fillRect/>
          </a:stretch>
        </p:blipFill>
        <p:spPr>
          <a:xfrm>
            <a:off x="1519047" y="6339192"/>
            <a:ext cx="230984" cy="234822"/>
          </a:xfrm>
          <a:prstGeom prst="rect">
            <a:avLst/>
          </a:prstGeom>
        </p:spPr>
      </p:pic>
      <p:sp>
        <p:nvSpPr>
          <p:cNvPr id="21" name="bg object 21"/>
          <p:cNvSpPr/>
          <p:nvPr/>
        </p:nvSpPr>
        <p:spPr>
          <a:xfrm>
            <a:off x="988636" y="6339183"/>
            <a:ext cx="275590" cy="234950"/>
          </a:xfrm>
          <a:custGeom>
            <a:avLst/>
            <a:gdLst/>
            <a:ahLst/>
            <a:cxnLst/>
            <a:rect l="l" t="t" r="r" b="b"/>
            <a:pathLst>
              <a:path w="275590" h="234950">
                <a:moveTo>
                  <a:pt x="262750" y="0"/>
                </a:moveTo>
                <a:lnTo>
                  <a:pt x="180428" y="0"/>
                </a:lnTo>
                <a:lnTo>
                  <a:pt x="137490" y="149059"/>
                </a:lnTo>
                <a:lnTo>
                  <a:pt x="137172" y="149059"/>
                </a:lnTo>
                <a:lnTo>
                  <a:pt x="95542" y="0"/>
                </a:lnTo>
                <a:lnTo>
                  <a:pt x="13220" y="0"/>
                </a:lnTo>
                <a:lnTo>
                  <a:pt x="8902" y="46494"/>
                </a:lnTo>
                <a:lnTo>
                  <a:pt x="5308" y="94360"/>
                </a:lnTo>
                <a:lnTo>
                  <a:pt x="2552" y="142455"/>
                </a:lnTo>
                <a:lnTo>
                  <a:pt x="749" y="189661"/>
                </a:lnTo>
                <a:lnTo>
                  <a:pt x="0" y="234848"/>
                </a:lnTo>
                <a:lnTo>
                  <a:pt x="51307" y="234848"/>
                </a:lnTo>
                <a:lnTo>
                  <a:pt x="51955" y="189712"/>
                </a:lnTo>
                <a:lnTo>
                  <a:pt x="53365" y="144259"/>
                </a:lnTo>
                <a:lnTo>
                  <a:pt x="55435" y="100202"/>
                </a:lnTo>
                <a:lnTo>
                  <a:pt x="58089" y="59232"/>
                </a:lnTo>
                <a:lnTo>
                  <a:pt x="58407" y="59232"/>
                </a:lnTo>
                <a:lnTo>
                  <a:pt x="107492" y="234848"/>
                </a:lnTo>
                <a:lnTo>
                  <a:pt x="160743" y="234848"/>
                </a:lnTo>
                <a:lnTo>
                  <a:pt x="211112" y="59232"/>
                </a:lnTo>
                <a:lnTo>
                  <a:pt x="211429" y="59232"/>
                </a:lnTo>
                <a:lnTo>
                  <a:pt x="214299" y="100304"/>
                </a:lnTo>
                <a:lnTo>
                  <a:pt x="216230" y="144271"/>
                </a:lnTo>
                <a:lnTo>
                  <a:pt x="217373" y="189623"/>
                </a:lnTo>
                <a:lnTo>
                  <a:pt x="217881" y="234848"/>
                </a:lnTo>
                <a:lnTo>
                  <a:pt x="275018" y="234848"/>
                </a:lnTo>
                <a:lnTo>
                  <a:pt x="274358" y="189306"/>
                </a:lnTo>
                <a:lnTo>
                  <a:pt x="272795" y="142125"/>
                </a:lnTo>
                <a:lnTo>
                  <a:pt x="270319" y="94208"/>
                </a:lnTo>
                <a:lnTo>
                  <a:pt x="266966" y="46532"/>
                </a:lnTo>
                <a:lnTo>
                  <a:pt x="262750" y="0"/>
                </a:lnTo>
                <a:close/>
              </a:path>
            </a:pathLst>
          </a:custGeom>
          <a:solidFill>
            <a:srgbClr val="000000"/>
          </a:solidFill>
        </p:spPr>
        <p:txBody>
          <a:bodyPr wrap="square" lIns="0" tIns="0" rIns="0" bIns="0" rtlCol="0"/>
          <a:lstStyle/>
          <a:p>
            <a:endParaRPr/>
          </a:p>
        </p:txBody>
      </p:sp>
      <p:pic>
        <p:nvPicPr>
          <p:cNvPr id="22" name="bg object 22"/>
          <p:cNvPicPr/>
          <p:nvPr/>
        </p:nvPicPr>
        <p:blipFill>
          <a:blip r:embed="rId6" cstate="print"/>
          <a:stretch>
            <a:fillRect/>
          </a:stretch>
        </p:blipFill>
        <p:spPr>
          <a:xfrm>
            <a:off x="1746110" y="6334353"/>
            <a:ext cx="206425" cy="244513"/>
          </a:xfrm>
          <a:prstGeom prst="rect">
            <a:avLst/>
          </a:prstGeom>
        </p:spPr>
      </p:pic>
      <p:pic>
        <p:nvPicPr>
          <p:cNvPr id="23" name="bg object 23"/>
          <p:cNvPicPr/>
          <p:nvPr/>
        </p:nvPicPr>
        <p:blipFill>
          <a:blip r:embed="rId7" cstate="print"/>
          <a:stretch>
            <a:fillRect/>
          </a:stretch>
        </p:blipFill>
        <p:spPr>
          <a:xfrm>
            <a:off x="1278623" y="6339192"/>
            <a:ext cx="231000" cy="234822"/>
          </a:xfrm>
          <a:prstGeom prst="rect">
            <a:avLst/>
          </a:prstGeom>
        </p:spPr>
      </p:pic>
      <p:sp>
        <p:nvSpPr>
          <p:cNvPr id="24" name="bg object 24"/>
          <p:cNvSpPr/>
          <p:nvPr/>
        </p:nvSpPr>
        <p:spPr>
          <a:xfrm>
            <a:off x="552450" y="6200997"/>
            <a:ext cx="11087100" cy="0"/>
          </a:xfrm>
          <a:custGeom>
            <a:avLst/>
            <a:gdLst/>
            <a:ahLst/>
            <a:cxnLst/>
            <a:rect l="l" t="t" r="r" b="b"/>
            <a:pathLst>
              <a:path w="11087100">
                <a:moveTo>
                  <a:pt x="0" y="0"/>
                </a:moveTo>
                <a:lnTo>
                  <a:pt x="11087100" y="0"/>
                </a:lnTo>
              </a:path>
            </a:pathLst>
          </a:custGeom>
          <a:ln w="6350">
            <a:solidFill>
              <a:srgbClr val="CCCCCC"/>
            </a:solidFill>
          </a:ln>
        </p:spPr>
        <p:txBody>
          <a:bodyPr wrap="square" lIns="0" tIns="0" rIns="0" bIns="0" rtlCol="0"/>
          <a:lstStyle/>
          <a:p>
            <a:endParaRPr/>
          </a:p>
        </p:txBody>
      </p:sp>
      <p:sp>
        <p:nvSpPr>
          <p:cNvPr id="25" name="bg object 25"/>
          <p:cNvSpPr/>
          <p:nvPr/>
        </p:nvSpPr>
        <p:spPr>
          <a:xfrm>
            <a:off x="552450" y="980728"/>
            <a:ext cx="11087100" cy="0"/>
          </a:xfrm>
          <a:custGeom>
            <a:avLst/>
            <a:gdLst/>
            <a:ahLst/>
            <a:cxnLst/>
            <a:rect l="l" t="t" r="r" b="b"/>
            <a:pathLst>
              <a:path w="11087100">
                <a:moveTo>
                  <a:pt x="0" y="0"/>
                </a:moveTo>
                <a:lnTo>
                  <a:pt x="11087100" y="0"/>
                </a:lnTo>
              </a:path>
            </a:pathLst>
          </a:custGeom>
          <a:ln w="6350">
            <a:solidFill>
              <a:srgbClr val="CCCCCC"/>
            </a:solidFill>
          </a:ln>
        </p:spPr>
        <p:txBody>
          <a:bodyPr wrap="square" lIns="0" tIns="0" rIns="0" bIns="0" rtlCol="0"/>
          <a:lstStyle/>
          <a:p>
            <a:endParaRPr/>
          </a:p>
        </p:txBody>
      </p:sp>
      <p:pic>
        <p:nvPicPr>
          <p:cNvPr id="26" name="bg object 26"/>
          <p:cNvPicPr/>
          <p:nvPr/>
        </p:nvPicPr>
        <p:blipFill>
          <a:blip r:embed="rId8" cstate="print"/>
          <a:stretch>
            <a:fillRect/>
          </a:stretch>
        </p:blipFill>
        <p:spPr>
          <a:xfrm>
            <a:off x="2261235" y="6478803"/>
            <a:ext cx="159918" cy="96771"/>
          </a:xfrm>
          <a:prstGeom prst="rect">
            <a:avLst/>
          </a:prstGeom>
        </p:spPr>
      </p:pic>
      <p:sp>
        <p:nvSpPr>
          <p:cNvPr id="27" name="bg object 27"/>
          <p:cNvSpPr/>
          <p:nvPr/>
        </p:nvSpPr>
        <p:spPr>
          <a:xfrm>
            <a:off x="2448052" y="6476796"/>
            <a:ext cx="643890" cy="100965"/>
          </a:xfrm>
          <a:custGeom>
            <a:avLst/>
            <a:gdLst/>
            <a:ahLst/>
            <a:cxnLst/>
            <a:rect l="l" t="t" r="r" b="b"/>
            <a:pathLst>
              <a:path w="643889" h="100965">
                <a:moveTo>
                  <a:pt x="76911" y="98793"/>
                </a:moveTo>
                <a:lnTo>
                  <a:pt x="72542" y="77990"/>
                </a:lnTo>
                <a:lnTo>
                  <a:pt x="71932" y="75069"/>
                </a:lnTo>
                <a:lnTo>
                  <a:pt x="68618" y="61074"/>
                </a:lnTo>
                <a:lnTo>
                  <a:pt x="66179" y="50761"/>
                </a:lnTo>
                <a:lnTo>
                  <a:pt x="59867" y="26657"/>
                </a:lnTo>
                <a:lnTo>
                  <a:pt x="52793" y="2006"/>
                </a:lnTo>
                <a:lnTo>
                  <a:pt x="46291" y="2006"/>
                </a:lnTo>
                <a:lnTo>
                  <a:pt x="46291" y="61074"/>
                </a:lnTo>
                <a:lnTo>
                  <a:pt x="28270" y="61074"/>
                </a:lnTo>
                <a:lnTo>
                  <a:pt x="30264" y="51511"/>
                </a:lnTo>
                <a:lnTo>
                  <a:pt x="32423" y="41871"/>
                </a:lnTo>
                <a:lnTo>
                  <a:pt x="34759" y="31889"/>
                </a:lnTo>
                <a:lnTo>
                  <a:pt x="37134" y="22250"/>
                </a:lnTo>
                <a:lnTo>
                  <a:pt x="37274" y="22250"/>
                </a:lnTo>
                <a:lnTo>
                  <a:pt x="41960" y="41719"/>
                </a:lnTo>
                <a:lnTo>
                  <a:pt x="44208" y="51511"/>
                </a:lnTo>
                <a:lnTo>
                  <a:pt x="46291" y="61074"/>
                </a:lnTo>
                <a:lnTo>
                  <a:pt x="46291" y="2006"/>
                </a:lnTo>
                <a:lnTo>
                  <a:pt x="23977" y="2006"/>
                </a:lnTo>
                <a:lnTo>
                  <a:pt x="16992" y="26428"/>
                </a:lnTo>
                <a:lnTo>
                  <a:pt x="10642" y="50761"/>
                </a:lnTo>
                <a:lnTo>
                  <a:pt x="5054" y="74676"/>
                </a:lnTo>
                <a:lnTo>
                  <a:pt x="0" y="98793"/>
                </a:lnTo>
                <a:lnTo>
                  <a:pt x="22034" y="98793"/>
                </a:lnTo>
                <a:lnTo>
                  <a:pt x="22961" y="92557"/>
                </a:lnTo>
                <a:lnTo>
                  <a:pt x="25501" y="77990"/>
                </a:lnTo>
                <a:lnTo>
                  <a:pt x="49466" y="77990"/>
                </a:lnTo>
                <a:lnTo>
                  <a:pt x="50723" y="85064"/>
                </a:lnTo>
                <a:lnTo>
                  <a:pt x="52057" y="92265"/>
                </a:lnTo>
                <a:lnTo>
                  <a:pt x="53086" y="98793"/>
                </a:lnTo>
                <a:lnTo>
                  <a:pt x="76911" y="98793"/>
                </a:lnTo>
                <a:close/>
              </a:path>
              <a:path w="643889" h="100965">
                <a:moveTo>
                  <a:pt x="148818" y="2006"/>
                </a:moveTo>
                <a:lnTo>
                  <a:pt x="127203" y="2006"/>
                </a:lnTo>
                <a:lnTo>
                  <a:pt x="127203" y="76796"/>
                </a:lnTo>
                <a:lnTo>
                  <a:pt x="122199" y="82626"/>
                </a:lnTo>
                <a:lnTo>
                  <a:pt x="107099" y="82626"/>
                </a:lnTo>
                <a:lnTo>
                  <a:pt x="101981" y="77355"/>
                </a:lnTo>
                <a:lnTo>
                  <a:pt x="101981" y="2006"/>
                </a:lnTo>
                <a:lnTo>
                  <a:pt x="79959" y="2006"/>
                </a:lnTo>
                <a:lnTo>
                  <a:pt x="79959" y="64592"/>
                </a:lnTo>
                <a:lnTo>
                  <a:pt x="82143" y="80899"/>
                </a:lnTo>
                <a:lnTo>
                  <a:pt x="88646" y="92151"/>
                </a:lnTo>
                <a:lnTo>
                  <a:pt x="99364" y="98679"/>
                </a:lnTo>
                <a:lnTo>
                  <a:pt x="114173" y="100787"/>
                </a:lnTo>
                <a:lnTo>
                  <a:pt x="128181" y="98653"/>
                </a:lnTo>
                <a:lnTo>
                  <a:pt x="139128" y="91998"/>
                </a:lnTo>
                <a:lnTo>
                  <a:pt x="146265" y="80492"/>
                </a:lnTo>
                <a:lnTo>
                  <a:pt x="148818" y="63779"/>
                </a:lnTo>
                <a:lnTo>
                  <a:pt x="148818" y="2006"/>
                </a:lnTo>
                <a:close/>
              </a:path>
              <a:path w="643889" h="100965">
                <a:moveTo>
                  <a:pt x="214528" y="2247"/>
                </a:moveTo>
                <a:lnTo>
                  <a:pt x="155079" y="2247"/>
                </a:lnTo>
                <a:lnTo>
                  <a:pt x="155079" y="20040"/>
                </a:lnTo>
                <a:lnTo>
                  <a:pt x="173799" y="20040"/>
                </a:lnTo>
                <a:lnTo>
                  <a:pt x="173799" y="98793"/>
                </a:lnTo>
                <a:lnTo>
                  <a:pt x="195821" y="98793"/>
                </a:lnTo>
                <a:lnTo>
                  <a:pt x="195821" y="20040"/>
                </a:lnTo>
                <a:lnTo>
                  <a:pt x="214528" y="20040"/>
                </a:lnTo>
                <a:lnTo>
                  <a:pt x="214528" y="2247"/>
                </a:lnTo>
                <a:close/>
              </a:path>
              <a:path w="643889" h="100965">
                <a:moveTo>
                  <a:pt x="293789" y="49288"/>
                </a:moveTo>
                <a:lnTo>
                  <a:pt x="283705" y="12179"/>
                </a:lnTo>
                <a:lnTo>
                  <a:pt x="270725" y="2844"/>
                </a:lnTo>
                <a:lnTo>
                  <a:pt x="270725" y="18148"/>
                </a:lnTo>
                <a:lnTo>
                  <a:pt x="270725" y="50812"/>
                </a:lnTo>
                <a:lnTo>
                  <a:pt x="255371" y="82638"/>
                </a:lnTo>
                <a:lnTo>
                  <a:pt x="248272" y="80454"/>
                </a:lnTo>
                <a:lnTo>
                  <a:pt x="243471" y="74015"/>
                </a:lnTo>
                <a:lnTo>
                  <a:pt x="240741" y="63550"/>
                </a:lnTo>
                <a:lnTo>
                  <a:pt x="239979" y="50812"/>
                </a:lnTo>
                <a:lnTo>
                  <a:pt x="239877" y="49288"/>
                </a:lnTo>
                <a:lnTo>
                  <a:pt x="240588" y="37477"/>
                </a:lnTo>
                <a:lnTo>
                  <a:pt x="243065" y="27546"/>
                </a:lnTo>
                <a:lnTo>
                  <a:pt x="247815" y="20701"/>
                </a:lnTo>
                <a:lnTo>
                  <a:pt x="255371" y="18148"/>
                </a:lnTo>
                <a:lnTo>
                  <a:pt x="262496" y="20434"/>
                </a:lnTo>
                <a:lnTo>
                  <a:pt x="267246" y="26949"/>
                </a:lnTo>
                <a:lnTo>
                  <a:pt x="269900" y="37236"/>
                </a:lnTo>
                <a:lnTo>
                  <a:pt x="270637" y="49288"/>
                </a:lnTo>
                <a:lnTo>
                  <a:pt x="270725" y="18148"/>
                </a:lnTo>
                <a:lnTo>
                  <a:pt x="270725" y="2844"/>
                </a:lnTo>
                <a:lnTo>
                  <a:pt x="255651" y="0"/>
                </a:lnTo>
                <a:lnTo>
                  <a:pt x="238925" y="3543"/>
                </a:lnTo>
                <a:lnTo>
                  <a:pt x="226695" y="13665"/>
                </a:lnTo>
                <a:lnTo>
                  <a:pt x="219189" y="29616"/>
                </a:lnTo>
                <a:lnTo>
                  <a:pt x="216801" y="49288"/>
                </a:lnTo>
                <a:lnTo>
                  <a:pt x="216649" y="50812"/>
                </a:lnTo>
                <a:lnTo>
                  <a:pt x="219189" y="73279"/>
                </a:lnTo>
                <a:lnTo>
                  <a:pt x="226656" y="88861"/>
                </a:lnTo>
                <a:lnTo>
                  <a:pt x="238696" y="97878"/>
                </a:lnTo>
                <a:lnTo>
                  <a:pt x="254952" y="100787"/>
                </a:lnTo>
                <a:lnTo>
                  <a:pt x="271830" y="97320"/>
                </a:lnTo>
                <a:lnTo>
                  <a:pt x="283984" y="87274"/>
                </a:lnTo>
                <a:lnTo>
                  <a:pt x="286092" y="82638"/>
                </a:lnTo>
                <a:lnTo>
                  <a:pt x="291350" y="71170"/>
                </a:lnTo>
                <a:lnTo>
                  <a:pt x="293687" y="50812"/>
                </a:lnTo>
                <a:lnTo>
                  <a:pt x="293789" y="49288"/>
                </a:lnTo>
                <a:close/>
              </a:path>
              <a:path w="643889" h="100965">
                <a:moveTo>
                  <a:pt x="400799" y="98793"/>
                </a:moveTo>
                <a:lnTo>
                  <a:pt x="400532" y="75069"/>
                </a:lnTo>
                <a:lnTo>
                  <a:pt x="399757" y="50660"/>
                </a:lnTo>
                <a:lnTo>
                  <a:pt x="398576" y="26111"/>
                </a:lnTo>
                <a:lnTo>
                  <a:pt x="397065" y="2006"/>
                </a:lnTo>
                <a:lnTo>
                  <a:pt x="364769" y="2006"/>
                </a:lnTo>
                <a:lnTo>
                  <a:pt x="351599" y="66192"/>
                </a:lnTo>
                <a:lnTo>
                  <a:pt x="351459" y="66192"/>
                </a:lnTo>
                <a:lnTo>
                  <a:pt x="338582" y="2006"/>
                </a:lnTo>
                <a:lnTo>
                  <a:pt x="305308" y="2006"/>
                </a:lnTo>
                <a:lnTo>
                  <a:pt x="303720" y="26085"/>
                </a:lnTo>
                <a:lnTo>
                  <a:pt x="302475" y="50761"/>
                </a:lnTo>
                <a:lnTo>
                  <a:pt x="301650" y="75260"/>
                </a:lnTo>
                <a:lnTo>
                  <a:pt x="301294" y="98793"/>
                </a:lnTo>
                <a:lnTo>
                  <a:pt x="320967" y="98793"/>
                </a:lnTo>
                <a:lnTo>
                  <a:pt x="321119" y="79743"/>
                </a:lnTo>
                <a:lnTo>
                  <a:pt x="322084" y="42138"/>
                </a:lnTo>
                <a:lnTo>
                  <a:pt x="322783" y="24752"/>
                </a:lnTo>
                <a:lnTo>
                  <a:pt x="322910" y="24752"/>
                </a:lnTo>
                <a:lnTo>
                  <a:pt x="338302" y="98793"/>
                </a:lnTo>
                <a:lnTo>
                  <a:pt x="361302" y="98793"/>
                </a:lnTo>
                <a:lnTo>
                  <a:pt x="377101" y="24752"/>
                </a:lnTo>
                <a:lnTo>
                  <a:pt x="377240" y="24752"/>
                </a:lnTo>
                <a:lnTo>
                  <a:pt x="377939" y="42138"/>
                </a:lnTo>
                <a:lnTo>
                  <a:pt x="378421" y="60667"/>
                </a:lnTo>
                <a:lnTo>
                  <a:pt x="378764" y="98793"/>
                </a:lnTo>
                <a:lnTo>
                  <a:pt x="400799" y="98793"/>
                </a:lnTo>
                <a:close/>
              </a:path>
              <a:path w="643889" h="100965">
                <a:moveTo>
                  <a:pt x="482549" y="98793"/>
                </a:moveTo>
                <a:lnTo>
                  <a:pt x="477977" y="77990"/>
                </a:lnTo>
                <a:lnTo>
                  <a:pt x="474268" y="61074"/>
                </a:lnTo>
                <a:lnTo>
                  <a:pt x="464248" y="22250"/>
                </a:lnTo>
                <a:lnTo>
                  <a:pt x="458444" y="2006"/>
                </a:lnTo>
                <a:lnTo>
                  <a:pt x="451929" y="2006"/>
                </a:lnTo>
                <a:lnTo>
                  <a:pt x="451929" y="61074"/>
                </a:lnTo>
                <a:lnTo>
                  <a:pt x="433908" y="61074"/>
                </a:lnTo>
                <a:lnTo>
                  <a:pt x="435902" y="51511"/>
                </a:lnTo>
                <a:lnTo>
                  <a:pt x="438061" y="41871"/>
                </a:lnTo>
                <a:lnTo>
                  <a:pt x="440397" y="31889"/>
                </a:lnTo>
                <a:lnTo>
                  <a:pt x="442772" y="22250"/>
                </a:lnTo>
                <a:lnTo>
                  <a:pt x="442925" y="22250"/>
                </a:lnTo>
                <a:lnTo>
                  <a:pt x="447611" y="41719"/>
                </a:lnTo>
                <a:lnTo>
                  <a:pt x="449859" y="51511"/>
                </a:lnTo>
                <a:lnTo>
                  <a:pt x="451929" y="61074"/>
                </a:lnTo>
                <a:lnTo>
                  <a:pt x="451929" y="2006"/>
                </a:lnTo>
                <a:lnTo>
                  <a:pt x="429615" y="2006"/>
                </a:lnTo>
                <a:lnTo>
                  <a:pt x="422554" y="26657"/>
                </a:lnTo>
                <a:lnTo>
                  <a:pt x="416280" y="50761"/>
                </a:lnTo>
                <a:lnTo>
                  <a:pt x="410591" y="75069"/>
                </a:lnTo>
                <a:lnTo>
                  <a:pt x="405638" y="98793"/>
                </a:lnTo>
                <a:lnTo>
                  <a:pt x="427672" y="98793"/>
                </a:lnTo>
                <a:lnTo>
                  <a:pt x="428599" y="92557"/>
                </a:lnTo>
                <a:lnTo>
                  <a:pt x="431152" y="77990"/>
                </a:lnTo>
                <a:lnTo>
                  <a:pt x="455117" y="77990"/>
                </a:lnTo>
                <a:lnTo>
                  <a:pt x="456361" y="85064"/>
                </a:lnTo>
                <a:lnTo>
                  <a:pt x="457695" y="92265"/>
                </a:lnTo>
                <a:lnTo>
                  <a:pt x="458711" y="98793"/>
                </a:lnTo>
                <a:lnTo>
                  <a:pt x="482549" y="98793"/>
                </a:lnTo>
                <a:close/>
              </a:path>
              <a:path w="643889" h="100965">
                <a:moveTo>
                  <a:pt x="537006" y="2247"/>
                </a:moveTo>
                <a:lnTo>
                  <a:pt x="477558" y="2247"/>
                </a:lnTo>
                <a:lnTo>
                  <a:pt x="477558" y="20040"/>
                </a:lnTo>
                <a:lnTo>
                  <a:pt x="496265" y="20040"/>
                </a:lnTo>
                <a:lnTo>
                  <a:pt x="496265" y="98793"/>
                </a:lnTo>
                <a:lnTo>
                  <a:pt x="518287" y="98793"/>
                </a:lnTo>
                <a:lnTo>
                  <a:pt x="518287" y="20040"/>
                </a:lnTo>
                <a:lnTo>
                  <a:pt x="537006" y="20040"/>
                </a:lnTo>
                <a:lnTo>
                  <a:pt x="537006" y="2247"/>
                </a:lnTo>
                <a:close/>
              </a:path>
              <a:path w="643889" h="100965">
                <a:moveTo>
                  <a:pt x="564756" y="2006"/>
                </a:moveTo>
                <a:lnTo>
                  <a:pt x="542709" y="2006"/>
                </a:lnTo>
                <a:lnTo>
                  <a:pt x="542709" y="98793"/>
                </a:lnTo>
                <a:lnTo>
                  <a:pt x="564756" y="98793"/>
                </a:lnTo>
                <a:lnTo>
                  <a:pt x="564756" y="2006"/>
                </a:lnTo>
                <a:close/>
              </a:path>
              <a:path w="643889" h="100965">
                <a:moveTo>
                  <a:pt x="643724" y="98793"/>
                </a:moveTo>
                <a:lnTo>
                  <a:pt x="618782" y="39585"/>
                </a:lnTo>
                <a:lnTo>
                  <a:pt x="642467" y="2006"/>
                </a:lnTo>
                <a:lnTo>
                  <a:pt x="617245" y="2006"/>
                </a:lnTo>
                <a:lnTo>
                  <a:pt x="597852" y="39166"/>
                </a:lnTo>
                <a:lnTo>
                  <a:pt x="597852" y="2006"/>
                </a:lnTo>
                <a:lnTo>
                  <a:pt x="575805" y="2006"/>
                </a:lnTo>
                <a:lnTo>
                  <a:pt x="575805" y="98793"/>
                </a:lnTo>
                <a:lnTo>
                  <a:pt x="597852" y="98793"/>
                </a:lnTo>
                <a:lnTo>
                  <a:pt x="597852" y="65100"/>
                </a:lnTo>
                <a:lnTo>
                  <a:pt x="602970" y="57467"/>
                </a:lnTo>
                <a:lnTo>
                  <a:pt x="618629" y="98793"/>
                </a:lnTo>
                <a:lnTo>
                  <a:pt x="643724" y="98793"/>
                </a:lnTo>
                <a:close/>
              </a:path>
            </a:pathLst>
          </a:custGeom>
          <a:solidFill>
            <a:srgbClr val="000000"/>
          </a:solidFill>
        </p:spPr>
        <p:txBody>
          <a:bodyPr wrap="square" lIns="0" tIns="0" rIns="0" bIns="0" rtlCol="0"/>
          <a:lstStyle/>
          <a:p>
            <a:endParaRPr/>
          </a:p>
        </p:txBody>
      </p:sp>
      <p:pic>
        <p:nvPicPr>
          <p:cNvPr id="28" name="bg object 28"/>
          <p:cNvPicPr/>
          <p:nvPr/>
        </p:nvPicPr>
        <p:blipFill>
          <a:blip r:embed="rId9" cstate="print"/>
          <a:stretch>
            <a:fillRect/>
          </a:stretch>
        </p:blipFill>
        <p:spPr>
          <a:xfrm>
            <a:off x="3226384" y="6478803"/>
            <a:ext cx="159931" cy="96771"/>
          </a:xfrm>
          <a:prstGeom prst="rect">
            <a:avLst/>
          </a:prstGeom>
        </p:spPr>
      </p:pic>
      <p:sp>
        <p:nvSpPr>
          <p:cNvPr id="29" name="bg object 29"/>
          <p:cNvSpPr/>
          <p:nvPr/>
        </p:nvSpPr>
        <p:spPr>
          <a:xfrm>
            <a:off x="3420580" y="6476796"/>
            <a:ext cx="550545" cy="100965"/>
          </a:xfrm>
          <a:custGeom>
            <a:avLst/>
            <a:gdLst/>
            <a:ahLst/>
            <a:cxnLst/>
            <a:rect l="l" t="t" r="r" b="b"/>
            <a:pathLst>
              <a:path w="550545" h="100965">
                <a:moveTo>
                  <a:pt x="49606" y="81000"/>
                </a:moveTo>
                <a:lnTo>
                  <a:pt x="21755" y="81000"/>
                </a:lnTo>
                <a:lnTo>
                  <a:pt x="21755" y="56870"/>
                </a:lnTo>
                <a:lnTo>
                  <a:pt x="45034" y="56870"/>
                </a:lnTo>
                <a:lnTo>
                  <a:pt x="45034" y="40347"/>
                </a:lnTo>
                <a:lnTo>
                  <a:pt x="21755" y="40347"/>
                </a:lnTo>
                <a:lnTo>
                  <a:pt x="21755" y="18757"/>
                </a:lnTo>
                <a:lnTo>
                  <a:pt x="49326" y="18757"/>
                </a:lnTo>
                <a:lnTo>
                  <a:pt x="49326" y="2247"/>
                </a:lnTo>
                <a:lnTo>
                  <a:pt x="0" y="2247"/>
                </a:lnTo>
                <a:lnTo>
                  <a:pt x="0" y="98793"/>
                </a:lnTo>
                <a:lnTo>
                  <a:pt x="49606" y="98793"/>
                </a:lnTo>
                <a:lnTo>
                  <a:pt x="49606" y="81000"/>
                </a:lnTo>
                <a:close/>
              </a:path>
              <a:path w="550545" h="100965">
                <a:moveTo>
                  <a:pt x="114617" y="2247"/>
                </a:moveTo>
                <a:lnTo>
                  <a:pt x="55168" y="2247"/>
                </a:lnTo>
                <a:lnTo>
                  <a:pt x="55168" y="20040"/>
                </a:lnTo>
                <a:lnTo>
                  <a:pt x="73888" y="20040"/>
                </a:lnTo>
                <a:lnTo>
                  <a:pt x="73888" y="98793"/>
                </a:lnTo>
                <a:lnTo>
                  <a:pt x="95910" y="98793"/>
                </a:lnTo>
                <a:lnTo>
                  <a:pt x="95910" y="20040"/>
                </a:lnTo>
                <a:lnTo>
                  <a:pt x="114617" y="20040"/>
                </a:lnTo>
                <a:lnTo>
                  <a:pt x="114617" y="2247"/>
                </a:lnTo>
                <a:close/>
              </a:path>
              <a:path w="550545" h="100965">
                <a:moveTo>
                  <a:pt x="179971" y="2247"/>
                </a:moveTo>
                <a:lnTo>
                  <a:pt x="120510" y="2247"/>
                </a:lnTo>
                <a:lnTo>
                  <a:pt x="120510" y="20040"/>
                </a:lnTo>
                <a:lnTo>
                  <a:pt x="139217" y="20040"/>
                </a:lnTo>
                <a:lnTo>
                  <a:pt x="139217" y="98793"/>
                </a:lnTo>
                <a:lnTo>
                  <a:pt x="161264" y="98793"/>
                </a:lnTo>
                <a:lnTo>
                  <a:pt x="161264" y="20040"/>
                </a:lnTo>
                <a:lnTo>
                  <a:pt x="179971" y="20040"/>
                </a:lnTo>
                <a:lnTo>
                  <a:pt x="179971" y="2247"/>
                </a:lnTo>
                <a:close/>
              </a:path>
              <a:path w="550545" h="100965">
                <a:moveTo>
                  <a:pt x="230733" y="81000"/>
                </a:moveTo>
                <a:lnTo>
                  <a:pt x="208280" y="81000"/>
                </a:lnTo>
                <a:lnTo>
                  <a:pt x="208280" y="2247"/>
                </a:lnTo>
                <a:lnTo>
                  <a:pt x="186245" y="2247"/>
                </a:lnTo>
                <a:lnTo>
                  <a:pt x="186245" y="98793"/>
                </a:lnTo>
                <a:lnTo>
                  <a:pt x="230733" y="98793"/>
                </a:lnTo>
                <a:lnTo>
                  <a:pt x="230733" y="81000"/>
                </a:lnTo>
                <a:close/>
              </a:path>
              <a:path w="550545" h="100965">
                <a:moveTo>
                  <a:pt x="260273" y="2006"/>
                </a:moveTo>
                <a:lnTo>
                  <a:pt x="238252" y="2006"/>
                </a:lnTo>
                <a:lnTo>
                  <a:pt x="238252" y="98793"/>
                </a:lnTo>
                <a:lnTo>
                  <a:pt x="260273" y="98793"/>
                </a:lnTo>
                <a:lnTo>
                  <a:pt x="260273" y="2006"/>
                </a:lnTo>
                <a:close/>
              </a:path>
              <a:path w="550545" h="100965">
                <a:moveTo>
                  <a:pt x="340931" y="2006"/>
                </a:moveTo>
                <a:lnTo>
                  <a:pt x="321945" y="2006"/>
                </a:lnTo>
                <a:lnTo>
                  <a:pt x="321945" y="67741"/>
                </a:lnTo>
                <a:lnTo>
                  <a:pt x="321792" y="67741"/>
                </a:lnTo>
                <a:lnTo>
                  <a:pt x="299491" y="2006"/>
                </a:lnTo>
                <a:lnTo>
                  <a:pt x="268998" y="2006"/>
                </a:lnTo>
                <a:lnTo>
                  <a:pt x="268998" y="98793"/>
                </a:lnTo>
                <a:lnTo>
                  <a:pt x="287985" y="98793"/>
                </a:lnTo>
                <a:lnTo>
                  <a:pt x="287985" y="32385"/>
                </a:lnTo>
                <a:lnTo>
                  <a:pt x="288124" y="32385"/>
                </a:lnTo>
                <a:lnTo>
                  <a:pt x="310718" y="98793"/>
                </a:lnTo>
                <a:lnTo>
                  <a:pt x="340931" y="98793"/>
                </a:lnTo>
                <a:lnTo>
                  <a:pt x="340931" y="2006"/>
                </a:lnTo>
                <a:close/>
              </a:path>
              <a:path w="550545" h="100965">
                <a:moveTo>
                  <a:pt x="419061" y="7493"/>
                </a:moveTo>
                <a:lnTo>
                  <a:pt x="412724" y="4343"/>
                </a:lnTo>
                <a:lnTo>
                  <a:pt x="406247" y="1981"/>
                </a:lnTo>
                <a:lnTo>
                  <a:pt x="399338" y="508"/>
                </a:lnTo>
                <a:lnTo>
                  <a:pt x="391769" y="0"/>
                </a:lnTo>
                <a:lnTo>
                  <a:pt x="373938" y="3479"/>
                </a:lnTo>
                <a:lnTo>
                  <a:pt x="360667" y="13563"/>
                </a:lnTo>
                <a:lnTo>
                  <a:pt x="352386" y="29718"/>
                </a:lnTo>
                <a:lnTo>
                  <a:pt x="349516" y="51435"/>
                </a:lnTo>
                <a:lnTo>
                  <a:pt x="352183" y="73355"/>
                </a:lnTo>
                <a:lnTo>
                  <a:pt x="360032" y="88747"/>
                </a:lnTo>
                <a:lnTo>
                  <a:pt x="372833" y="97815"/>
                </a:lnTo>
                <a:lnTo>
                  <a:pt x="390385" y="100787"/>
                </a:lnTo>
                <a:lnTo>
                  <a:pt x="398157" y="100393"/>
                </a:lnTo>
                <a:lnTo>
                  <a:pt x="418642" y="45758"/>
                </a:lnTo>
                <a:lnTo>
                  <a:pt x="396760" y="81229"/>
                </a:lnTo>
                <a:lnTo>
                  <a:pt x="394817" y="81940"/>
                </a:lnTo>
                <a:lnTo>
                  <a:pt x="392874" y="82207"/>
                </a:lnTo>
                <a:lnTo>
                  <a:pt x="390804" y="82207"/>
                </a:lnTo>
                <a:lnTo>
                  <a:pt x="382905" y="80302"/>
                </a:lnTo>
                <a:lnTo>
                  <a:pt x="377278" y="74472"/>
                </a:lnTo>
                <a:lnTo>
                  <a:pt x="373913" y="64490"/>
                </a:lnTo>
                <a:lnTo>
                  <a:pt x="372795" y="50190"/>
                </a:lnTo>
                <a:lnTo>
                  <a:pt x="373938" y="36652"/>
                </a:lnTo>
                <a:lnTo>
                  <a:pt x="377494" y="26593"/>
                </a:lnTo>
                <a:lnTo>
                  <a:pt x="383654" y="20320"/>
                </a:lnTo>
                <a:lnTo>
                  <a:pt x="392607" y="18161"/>
                </a:lnTo>
                <a:lnTo>
                  <a:pt x="399402" y="18161"/>
                </a:lnTo>
                <a:lnTo>
                  <a:pt x="405904" y="20383"/>
                </a:lnTo>
                <a:lnTo>
                  <a:pt x="412826" y="24269"/>
                </a:lnTo>
                <a:lnTo>
                  <a:pt x="419061" y="7493"/>
                </a:lnTo>
                <a:close/>
              </a:path>
              <a:path w="550545" h="100965">
                <a:moveTo>
                  <a:pt x="477812" y="81000"/>
                </a:moveTo>
                <a:lnTo>
                  <a:pt x="449961" y="81000"/>
                </a:lnTo>
                <a:lnTo>
                  <a:pt x="449961" y="56870"/>
                </a:lnTo>
                <a:lnTo>
                  <a:pt x="473240" y="56870"/>
                </a:lnTo>
                <a:lnTo>
                  <a:pt x="473240" y="40347"/>
                </a:lnTo>
                <a:lnTo>
                  <a:pt x="449961" y="40347"/>
                </a:lnTo>
                <a:lnTo>
                  <a:pt x="449961" y="18757"/>
                </a:lnTo>
                <a:lnTo>
                  <a:pt x="477532" y="18757"/>
                </a:lnTo>
                <a:lnTo>
                  <a:pt x="477532" y="2247"/>
                </a:lnTo>
                <a:lnTo>
                  <a:pt x="428193" y="2247"/>
                </a:lnTo>
                <a:lnTo>
                  <a:pt x="428193" y="98793"/>
                </a:lnTo>
                <a:lnTo>
                  <a:pt x="477812" y="98793"/>
                </a:lnTo>
                <a:lnTo>
                  <a:pt x="477812" y="81000"/>
                </a:lnTo>
                <a:close/>
              </a:path>
              <a:path w="550545" h="100965">
                <a:moveTo>
                  <a:pt x="550519" y="98793"/>
                </a:moveTo>
                <a:lnTo>
                  <a:pt x="535787" y="60667"/>
                </a:lnTo>
                <a:lnTo>
                  <a:pt x="533476" y="54698"/>
                </a:lnTo>
                <a:lnTo>
                  <a:pt x="539000" y="51079"/>
                </a:lnTo>
                <a:lnTo>
                  <a:pt x="543191" y="45567"/>
                </a:lnTo>
                <a:lnTo>
                  <a:pt x="543648" y="44310"/>
                </a:lnTo>
                <a:lnTo>
                  <a:pt x="545846" y="38112"/>
                </a:lnTo>
                <a:lnTo>
                  <a:pt x="546773" y="28638"/>
                </a:lnTo>
                <a:lnTo>
                  <a:pt x="544487" y="16751"/>
                </a:lnTo>
                <a:lnTo>
                  <a:pt x="538060" y="8458"/>
                </a:lnTo>
                <a:lnTo>
                  <a:pt x="528243" y="3594"/>
                </a:lnTo>
                <a:lnTo>
                  <a:pt x="523633" y="3009"/>
                </a:lnTo>
                <a:lnTo>
                  <a:pt x="523633" y="24472"/>
                </a:lnTo>
                <a:lnTo>
                  <a:pt x="523633" y="38760"/>
                </a:lnTo>
                <a:lnTo>
                  <a:pt x="519887" y="44310"/>
                </a:lnTo>
                <a:lnTo>
                  <a:pt x="507974" y="44310"/>
                </a:lnTo>
                <a:lnTo>
                  <a:pt x="507974" y="18935"/>
                </a:lnTo>
                <a:lnTo>
                  <a:pt x="521271" y="18935"/>
                </a:lnTo>
                <a:lnTo>
                  <a:pt x="523633" y="24472"/>
                </a:lnTo>
                <a:lnTo>
                  <a:pt x="523633" y="3009"/>
                </a:lnTo>
                <a:lnTo>
                  <a:pt x="515734" y="2006"/>
                </a:lnTo>
                <a:lnTo>
                  <a:pt x="486079" y="2006"/>
                </a:lnTo>
                <a:lnTo>
                  <a:pt x="486079" y="98793"/>
                </a:lnTo>
                <a:lnTo>
                  <a:pt x="507974" y="98793"/>
                </a:lnTo>
                <a:lnTo>
                  <a:pt x="507974" y="60667"/>
                </a:lnTo>
                <a:lnTo>
                  <a:pt x="512826" y="60667"/>
                </a:lnTo>
                <a:lnTo>
                  <a:pt x="525716" y="98793"/>
                </a:lnTo>
                <a:lnTo>
                  <a:pt x="550519" y="98793"/>
                </a:lnTo>
                <a:close/>
              </a:path>
            </a:pathLst>
          </a:custGeom>
          <a:solidFill>
            <a:srgbClr val="000000"/>
          </a:solidFill>
        </p:spPr>
        <p:txBody>
          <a:bodyPr wrap="square" lIns="0" tIns="0" rIns="0" bIns="0" rtlCol="0"/>
          <a:lstStyle/>
          <a:p>
            <a:endParaRPr/>
          </a:p>
        </p:txBody>
      </p:sp>
      <p:pic>
        <p:nvPicPr>
          <p:cNvPr id="30" name="bg object 30"/>
          <p:cNvPicPr/>
          <p:nvPr/>
        </p:nvPicPr>
        <p:blipFill>
          <a:blip r:embed="rId10" cstate="print"/>
          <a:stretch>
            <a:fillRect/>
          </a:stretch>
        </p:blipFill>
        <p:spPr>
          <a:xfrm>
            <a:off x="4302774" y="6476809"/>
            <a:ext cx="279880" cy="100749"/>
          </a:xfrm>
          <a:prstGeom prst="rect">
            <a:avLst/>
          </a:prstGeom>
        </p:spPr>
      </p:pic>
      <p:pic>
        <p:nvPicPr>
          <p:cNvPr id="31" name="bg object 31"/>
          <p:cNvPicPr/>
          <p:nvPr/>
        </p:nvPicPr>
        <p:blipFill>
          <a:blip r:embed="rId11" cstate="print"/>
          <a:stretch>
            <a:fillRect/>
          </a:stretch>
        </p:blipFill>
        <p:spPr>
          <a:xfrm>
            <a:off x="4108580" y="6478803"/>
            <a:ext cx="159914" cy="96772"/>
          </a:xfrm>
          <a:prstGeom prst="rect">
            <a:avLst/>
          </a:prstGeom>
        </p:spPr>
      </p:pic>
      <p:pic>
        <p:nvPicPr>
          <p:cNvPr id="32" name="bg object 32"/>
          <p:cNvPicPr/>
          <p:nvPr/>
        </p:nvPicPr>
        <p:blipFill>
          <a:blip r:embed="rId12" cstate="print"/>
          <a:stretch>
            <a:fillRect/>
          </a:stretch>
        </p:blipFill>
        <p:spPr>
          <a:xfrm>
            <a:off x="4917922" y="6476809"/>
            <a:ext cx="336507" cy="100749"/>
          </a:xfrm>
          <a:prstGeom prst="rect">
            <a:avLst/>
          </a:prstGeom>
        </p:spPr>
      </p:pic>
      <p:pic>
        <p:nvPicPr>
          <p:cNvPr id="33" name="bg object 33"/>
          <p:cNvPicPr/>
          <p:nvPr/>
        </p:nvPicPr>
        <p:blipFill>
          <a:blip r:embed="rId13" cstate="print"/>
          <a:stretch>
            <a:fillRect/>
          </a:stretch>
        </p:blipFill>
        <p:spPr>
          <a:xfrm>
            <a:off x="4723714" y="6478803"/>
            <a:ext cx="159927" cy="96771"/>
          </a:xfrm>
          <a:prstGeom prst="rect">
            <a:avLst/>
          </a:prstGeom>
        </p:spPr>
      </p:pic>
      <p:sp>
        <p:nvSpPr>
          <p:cNvPr id="34" name="bg object 34"/>
          <p:cNvSpPr/>
          <p:nvPr/>
        </p:nvSpPr>
        <p:spPr>
          <a:xfrm>
            <a:off x="5501330" y="6478790"/>
            <a:ext cx="53975" cy="97155"/>
          </a:xfrm>
          <a:custGeom>
            <a:avLst/>
            <a:gdLst/>
            <a:ahLst/>
            <a:cxnLst/>
            <a:rect l="l" t="t" r="r" b="b"/>
            <a:pathLst>
              <a:path w="53975" h="97154">
                <a:moveTo>
                  <a:pt x="27546" y="0"/>
                </a:moveTo>
                <a:lnTo>
                  <a:pt x="0" y="0"/>
                </a:lnTo>
                <a:lnTo>
                  <a:pt x="6502" y="10972"/>
                </a:lnTo>
                <a:lnTo>
                  <a:pt x="13792" y="24206"/>
                </a:lnTo>
                <a:lnTo>
                  <a:pt x="20650" y="37426"/>
                </a:lnTo>
                <a:lnTo>
                  <a:pt x="25844" y="48399"/>
                </a:lnTo>
                <a:lnTo>
                  <a:pt x="20650" y="59359"/>
                </a:lnTo>
                <a:lnTo>
                  <a:pt x="13792" y="72593"/>
                </a:lnTo>
                <a:lnTo>
                  <a:pt x="6502" y="85826"/>
                </a:lnTo>
                <a:lnTo>
                  <a:pt x="0" y="96786"/>
                </a:lnTo>
                <a:lnTo>
                  <a:pt x="27546" y="96786"/>
                </a:lnTo>
                <a:lnTo>
                  <a:pt x="34061" y="85826"/>
                </a:lnTo>
                <a:lnTo>
                  <a:pt x="41351" y="72593"/>
                </a:lnTo>
                <a:lnTo>
                  <a:pt x="48196" y="59359"/>
                </a:lnTo>
                <a:lnTo>
                  <a:pt x="53403" y="48399"/>
                </a:lnTo>
                <a:lnTo>
                  <a:pt x="48196" y="37426"/>
                </a:lnTo>
                <a:lnTo>
                  <a:pt x="41351" y="24206"/>
                </a:lnTo>
                <a:lnTo>
                  <a:pt x="34061" y="10972"/>
                </a:lnTo>
                <a:lnTo>
                  <a:pt x="27546" y="0"/>
                </a:lnTo>
                <a:close/>
              </a:path>
            </a:pathLst>
          </a:custGeom>
          <a:solidFill>
            <a:srgbClr val="F8B600"/>
          </a:solidFill>
        </p:spPr>
        <p:txBody>
          <a:bodyPr wrap="square" lIns="0" tIns="0" rIns="0" bIns="0" rtlCol="0"/>
          <a:lstStyle/>
          <a:p>
            <a:endParaRPr/>
          </a:p>
        </p:txBody>
      </p:sp>
      <p:sp>
        <p:nvSpPr>
          <p:cNvPr id="35" name="bg object 35"/>
          <p:cNvSpPr/>
          <p:nvPr/>
        </p:nvSpPr>
        <p:spPr>
          <a:xfrm>
            <a:off x="5588978" y="6476796"/>
            <a:ext cx="588645" cy="100965"/>
          </a:xfrm>
          <a:custGeom>
            <a:avLst/>
            <a:gdLst/>
            <a:ahLst/>
            <a:cxnLst/>
            <a:rect l="l" t="t" r="r" b="b"/>
            <a:pathLst>
              <a:path w="588645" h="100965">
                <a:moveTo>
                  <a:pt x="64452" y="98793"/>
                </a:moveTo>
                <a:lnTo>
                  <a:pt x="49720" y="60667"/>
                </a:lnTo>
                <a:lnTo>
                  <a:pt x="47409" y="54698"/>
                </a:lnTo>
                <a:lnTo>
                  <a:pt x="52933" y="51079"/>
                </a:lnTo>
                <a:lnTo>
                  <a:pt x="57124" y="45567"/>
                </a:lnTo>
                <a:lnTo>
                  <a:pt x="57581" y="44310"/>
                </a:lnTo>
                <a:lnTo>
                  <a:pt x="59778" y="38112"/>
                </a:lnTo>
                <a:lnTo>
                  <a:pt x="60706" y="28638"/>
                </a:lnTo>
                <a:lnTo>
                  <a:pt x="58407" y="16751"/>
                </a:lnTo>
                <a:lnTo>
                  <a:pt x="51993" y="8458"/>
                </a:lnTo>
                <a:lnTo>
                  <a:pt x="42176" y="3594"/>
                </a:lnTo>
                <a:lnTo>
                  <a:pt x="37566" y="3009"/>
                </a:lnTo>
                <a:lnTo>
                  <a:pt x="37566" y="24472"/>
                </a:lnTo>
                <a:lnTo>
                  <a:pt x="37566" y="38760"/>
                </a:lnTo>
                <a:lnTo>
                  <a:pt x="33820" y="44310"/>
                </a:lnTo>
                <a:lnTo>
                  <a:pt x="21920" y="44310"/>
                </a:lnTo>
                <a:lnTo>
                  <a:pt x="21920" y="18935"/>
                </a:lnTo>
                <a:lnTo>
                  <a:pt x="35217" y="18935"/>
                </a:lnTo>
                <a:lnTo>
                  <a:pt x="37566" y="24472"/>
                </a:lnTo>
                <a:lnTo>
                  <a:pt x="37566" y="3009"/>
                </a:lnTo>
                <a:lnTo>
                  <a:pt x="29667" y="2006"/>
                </a:lnTo>
                <a:lnTo>
                  <a:pt x="0" y="2006"/>
                </a:lnTo>
                <a:lnTo>
                  <a:pt x="0" y="98793"/>
                </a:lnTo>
                <a:lnTo>
                  <a:pt x="21920" y="98793"/>
                </a:lnTo>
                <a:lnTo>
                  <a:pt x="21920" y="60667"/>
                </a:lnTo>
                <a:lnTo>
                  <a:pt x="26746" y="60667"/>
                </a:lnTo>
                <a:lnTo>
                  <a:pt x="39649" y="98793"/>
                </a:lnTo>
                <a:lnTo>
                  <a:pt x="64452" y="98793"/>
                </a:lnTo>
                <a:close/>
              </a:path>
              <a:path w="588645" h="100965">
                <a:moveTo>
                  <a:pt x="118910" y="81000"/>
                </a:moveTo>
                <a:lnTo>
                  <a:pt x="91059" y="81000"/>
                </a:lnTo>
                <a:lnTo>
                  <a:pt x="91059" y="56870"/>
                </a:lnTo>
                <a:lnTo>
                  <a:pt x="114338" y="56870"/>
                </a:lnTo>
                <a:lnTo>
                  <a:pt x="114338" y="40347"/>
                </a:lnTo>
                <a:lnTo>
                  <a:pt x="91059" y="40347"/>
                </a:lnTo>
                <a:lnTo>
                  <a:pt x="91059" y="18757"/>
                </a:lnTo>
                <a:lnTo>
                  <a:pt x="118643" y="18757"/>
                </a:lnTo>
                <a:lnTo>
                  <a:pt x="118643" y="2247"/>
                </a:lnTo>
                <a:lnTo>
                  <a:pt x="69303" y="2247"/>
                </a:lnTo>
                <a:lnTo>
                  <a:pt x="69303" y="98793"/>
                </a:lnTo>
                <a:lnTo>
                  <a:pt x="118910" y="98793"/>
                </a:lnTo>
                <a:lnTo>
                  <a:pt x="118910" y="81000"/>
                </a:lnTo>
                <a:close/>
              </a:path>
              <a:path w="588645" h="100965">
                <a:moveTo>
                  <a:pt x="196938" y="49161"/>
                </a:moveTo>
                <a:lnTo>
                  <a:pt x="194183" y="28511"/>
                </a:lnTo>
                <a:lnTo>
                  <a:pt x="186220" y="13779"/>
                </a:lnTo>
                <a:lnTo>
                  <a:pt x="173786" y="5130"/>
                </a:lnTo>
                <a:lnTo>
                  <a:pt x="173786" y="19202"/>
                </a:lnTo>
                <a:lnTo>
                  <a:pt x="173786" y="50266"/>
                </a:lnTo>
                <a:lnTo>
                  <a:pt x="172656" y="63627"/>
                </a:lnTo>
                <a:lnTo>
                  <a:pt x="169214" y="73406"/>
                </a:lnTo>
                <a:lnTo>
                  <a:pt x="163372" y="79413"/>
                </a:lnTo>
                <a:lnTo>
                  <a:pt x="155079" y="81457"/>
                </a:lnTo>
                <a:lnTo>
                  <a:pt x="149110" y="81457"/>
                </a:lnTo>
                <a:lnTo>
                  <a:pt x="149110" y="19202"/>
                </a:lnTo>
                <a:lnTo>
                  <a:pt x="154927" y="19202"/>
                </a:lnTo>
                <a:lnTo>
                  <a:pt x="164020" y="21564"/>
                </a:lnTo>
                <a:lnTo>
                  <a:pt x="169811" y="28079"/>
                </a:lnTo>
                <a:lnTo>
                  <a:pt x="172885" y="37922"/>
                </a:lnTo>
                <a:lnTo>
                  <a:pt x="173710" y="49161"/>
                </a:lnTo>
                <a:lnTo>
                  <a:pt x="173786" y="19202"/>
                </a:lnTo>
                <a:lnTo>
                  <a:pt x="173786" y="5130"/>
                </a:lnTo>
                <a:lnTo>
                  <a:pt x="173545" y="4953"/>
                </a:lnTo>
                <a:lnTo>
                  <a:pt x="156603" y="2006"/>
                </a:lnTo>
                <a:lnTo>
                  <a:pt x="127076" y="2006"/>
                </a:lnTo>
                <a:lnTo>
                  <a:pt x="127076" y="98793"/>
                </a:lnTo>
                <a:lnTo>
                  <a:pt x="154800" y="98793"/>
                </a:lnTo>
                <a:lnTo>
                  <a:pt x="171958" y="95808"/>
                </a:lnTo>
                <a:lnTo>
                  <a:pt x="185267" y="86702"/>
                </a:lnTo>
                <a:lnTo>
                  <a:pt x="188188" y="81457"/>
                </a:lnTo>
                <a:lnTo>
                  <a:pt x="193878" y="71234"/>
                </a:lnTo>
                <a:lnTo>
                  <a:pt x="196938" y="49161"/>
                </a:lnTo>
                <a:close/>
              </a:path>
              <a:path w="588645" h="100965">
                <a:moveTo>
                  <a:pt x="272415" y="2006"/>
                </a:moveTo>
                <a:lnTo>
                  <a:pt x="250812" y="2006"/>
                </a:lnTo>
                <a:lnTo>
                  <a:pt x="250812" y="76809"/>
                </a:lnTo>
                <a:lnTo>
                  <a:pt x="245808" y="82626"/>
                </a:lnTo>
                <a:lnTo>
                  <a:pt x="230708" y="82626"/>
                </a:lnTo>
                <a:lnTo>
                  <a:pt x="225590" y="77355"/>
                </a:lnTo>
                <a:lnTo>
                  <a:pt x="225590" y="2006"/>
                </a:lnTo>
                <a:lnTo>
                  <a:pt x="203555" y="2006"/>
                </a:lnTo>
                <a:lnTo>
                  <a:pt x="203555" y="64592"/>
                </a:lnTo>
                <a:lnTo>
                  <a:pt x="205740" y="80899"/>
                </a:lnTo>
                <a:lnTo>
                  <a:pt x="212255" y="92151"/>
                </a:lnTo>
                <a:lnTo>
                  <a:pt x="222961" y="98679"/>
                </a:lnTo>
                <a:lnTo>
                  <a:pt x="237782" y="100787"/>
                </a:lnTo>
                <a:lnTo>
                  <a:pt x="251790" y="98653"/>
                </a:lnTo>
                <a:lnTo>
                  <a:pt x="262737" y="91998"/>
                </a:lnTo>
                <a:lnTo>
                  <a:pt x="269862" y="80492"/>
                </a:lnTo>
                <a:lnTo>
                  <a:pt x="272415" y="63779"/>
                </a:lnTo>
                <a:lnTo>
                  <a:pt x="272415" y="2006"/>
                </a:lnTo>
                <a:close/>
              </a:path>
              <a:path w="588645" h="100965">
                <a:moveTo>
                  <a:pt x="337464" y="95377"/>
                </a:moveTo>
                <a:lnTo>
                  <a:pt x="332193" y="78168"/>
                </a:lnTo>
                <a:lnTo>
                  <a:pt x="328726" y="80378"/>
                </a:lnTo>
                <a:lnTo>
                  <a:pt x="324421" y="82042"/>
                </a:lnTo>
                <a:lnTo>
                  <a:pt x="320128" y="82042"/>
                </a:lnTo>
                <a:lnTo>
                  <a:pt x="312915" y="80213"/>
                </a:lnTo>
                <a:lnTo>
                  <a:pt x="307454" y="74523"/>
                </a:lnTo>
                <a:lnTo>
                  <a:pt x="303987" y="64655"/>
                </a:lnTo>
                <a:lnTo>
                  <a:pt x="302793" y="50253"/>
                </a:lnTo>
                <a:lnTo>
                  <a:pt x="303682" y="37642"/>
                </a:lnTo>
                <a:lnTo>
                  <a:pt x="306552" y="27622"/>
                </a:lnTo>
                <a:lnTo>
                  <a:pt x="311619" y="21005"/>
                </a:lnTo>
                <a:lnTo>
                  <a:pt x="319151" y="18618"/>
                </a:lnTo>
                <a:lnTo>
                  <a:pt x="323316" y="18618"/>
                </a:lnTo>
                <a:lnTo>
                  <a:pt x="327469" y="19989"/>
                </a:lnTo>
                <a:lnTo>
                  <a:pt x="330936" y="22631"/>
                </a:lnTo>
                <a:lnTo>
                  <a:pt x="337185" y="5422"/>
                </a:lnTo>
                <a:lnTo>
                  <a:pt x="331774" y="1816"/>
                </a:lnTo>
                <a:lnTo>
                  <a:pt x="324421" y="0"/>
                </a:lnTo>
                <a:lnTo>
                  <a:pt x="317207" y="0"/>
                </a:lnTo>
                <a:lnTo>
                  <a:pt x="301574" y="3416"/>
                </a:lnTo>
                <a:lnTo>
                  <a:pt x="289636" y="13423"/>
                </a:lnTo>
                <a:lnTo>
                  <a:pt x="282016" y="29692"/>
                </a:lnTo>
                <a:lnTo>
                  <a:pt x="279336" y="51930"/>
                </a:lnTo>
                <a:lnTo>
                  <a:pt x="281787" y="73317"/>
                </a:lnTo>
                <a:lnTo>
                  <a:pt x="288975" y="88582"/>
                </a:lnTo>
                <a:lnTo>
                  <a:pt x="300647" y="97726"/>
                </a:lnTo>
                <a:lnTo>
                  <a:pt x="316522" y="100774"/>
                </a:lnTo>
                <a:lnTo>
                  <a:pt x="324421" y="100774"/>
                </a:lnTo>
                <a:lnTo>
                  <a:pt x="332613" y="98552"/>
                </a:lnTo>
                <a:lnTo>
                  <a:pt x="337464" y="95377"/>
                </a:lnTo>
                <a:close/>
              </a:path>
              <a:path w="588645" h="100965">
                <a:moveTo>
                  <a:pt x="399275" y="2247"/>
                </a:moveTo>
                <a:lnTo>
                  <a:pt x="339826" y="2247"/>
                </a:lnTo>
                <a:lnTo>
                  <a:pt x="339826" y="20040"/>
                </a:lnTo>
                <a:lnTo>
                  <a:pt x="358521" y="20040"/>
                </a:lnTo>
                <a:lnTo>
                  <a:pt x="358521" y="98806"/>
                </a:lnTo>
                <a:lnTo>
                  <a:pt x="380555" y="98806"/>
                </a:lnTo>
                <a:lnTo>
                  <a:pt x="380555" y="20040"/>
                </a:lnTo>
                <a:lnTo>
                  <a:pt x="399275" y="20040"/>
                </a:lnTo>
                <a:lnTo>
                  <a:pt x="399275" y="2247"/>
                </a:lnTo>
                <a:close/>
              </a:path>
              <a:path w="588645" h="100965">
                <a:moveTo>
                  <a:pt x="426326" y="2006"/>
                </a:moveTo>
                <a:lnTo>
                  <a:pt x="404291" y="2006"/>
                </a:lnTo>
                <a:lnTo>
                  <a:pt x="404291" y="98793"/>
                </a:lnTo>
                <a:lnTo>
                  <a:pt x="426326" y="98793"/>
                </a:lnTo>
                <a:lnTo>
                  <a:pt x="426326" y="2006"/>
                </a:lnTo>
                <a:close/>
              </a:path>
              <a:path w="588645" h="100965">
                <a:moveTo>
                  <a:pt x="509955" y="49288"/>
                </a:moveTo>
                <a:lnTo>
                  <a:pt x="499872" y="12179"/>
                </a:lnTo>
                <a:lnTo>
                  <a:pt x="486867" y="2844"/>
                </a:lnTo>
                <a:lnTo>
                  <a:pt x="486816" y="32562"/>
                </a:lnTo>
                <a:lnTo>
                  <a:pt x="486791" y="50990"/>
                </a:lnTo>
                <a:lnTo>
                  <a:pt x="471525" y="82638"/>
                </a:lnTo>
                <a:lnTo>
                  <a:pt x="464439" y="80454"/>
                </a:lnTo>
                <a:lnTo>
                  <a:pt x="459625" y="74015"/>
                </a:lnTo>
                <a:lnTo>
                  <a:pt x="456895" y="63550"/>
                </a:lnTo>
                <a:lnTo>
                  <a:pt x="456120" y="50990"/>
                </a:lnTo>
                <a:lnTo>
                  <a:pt x="456018" y="49288"/>
                </a:lnTo>
                <a:lnTo>
                  <a:pt x="456730" y="37465"/>
                </a:lnTo>
                <a:lnTo>
                  <a:pt x="459206" y="27533"/>
                </a:lnTo>
                <a:lnTo>
                  <a:pt x="463969" y="20688"/>
                </a:lnTo>
                <a:lnTo>
                  <a:pt x="471525" y="18135"/>
                </a:lnTo>
                <a:lnTo>
                  <a:pt x="478650" y="20421"/>
                </a:lnTo>
                <a:lnTo>
                  <a:pt x="483400" y="26949"/>
                </a:lnTo>
                <a:lnTo>
                  <a:pt x="486041" y="37236"/>
                </a:lnTo>
                <a:lnTo>
                  <a:pt x="486765" y="49288"/>
                </a:lnTo>
                <a:lnTo>
                  <a:pt x="486816" y="32562"/>
                </a:lnTo>
                <a:lnTo>
                  <a:pt x="486816" y="2857"/>
                </a:lnTo>
                <a:lnTo>
                  <a:pt x="442849" y="13665"/>
                </a:lnTo>
                <a:lnTo>
                  <a:pt x="432777" y="50673"/>
                </a:lnTo>
                <a:lnTo>
                  <a:pt x="435343" y="73279"/>
                </a:lnTo>
                <a:lnTo>
                  <a:pt x="442810" y="88861"/>
                </a:lnTo>
                <a:lnTo>
                  <a:pt x="454850" y="97866"/>
                </a:lnTo>
                <a:lnTo>
                  <a:pt x="471106" y="100774"/>
                </a:lnTo>
                <a:lnTo>
                  <a:pt x="487984" y="97307"/>
                </a:lnTo>
                <a:lnTo>
                  <a:pt x="509828" y="50990"/>
                </a:lnTo>
                <a:lnTo>
                  <a:pt x="509854" y="50673"/>
                </a:lnTo>
                <a:lnTo>
                  <a:pt x="509955" y="49288"/>
                </a:lnTo>
                <a:close/>
              </a:path>
              <a:path w="588645" h="100965">
                <a:moveTo>
                  <a:pt x="588365" y="2006"/>
                </a:moveTo>
                <a:lnTo>
                  <a:pt x="569379" y="2006"/>
                </a:lnTo>
                <a:lnTo>
                  <a:pt x="569379" y="67741"/>
                </a:lnTo>
                <a:lnTo>
                  <a:pt x="569239" y="67741"/>
                </a:lnTo>
                <a:lnTo>
                  <a:pt x="546925" y="2006"/>
                </a:lnTo>
                <a:lnTo>
                  <a:pt x="516432" y="2006"/>
                </a:lnTo>
                <a:lnTo>
                  <a:pt x="516432" y="98793"/>
                </a:lnTo>
                <a:lnTo>
                  <a:pt x="535419" y="98793"/>
                </a:lnTo>
                <a:lnTo>
                  <a:pt x="535419" y="32385"/>
                </a:lnTo>
                <a:lnTo>
                  <a:pt x="535571" y="32385"/>
                </a:lnTo>
                <a:lnTo>
                  <a:pt x="558152" y="98793"/>
                </a:lnTo>
                <a:lnTo>
                  <a:pt x="588365" y="98793"/>
                </a:lnTo>
                <a:lnTo>
                  <a:pt x="588365" y="2006"/>
                </a:lnTo>
                <a:close/>
              </a:path>
            </a:pathLst>
          </a:custGeom>
          <a:solidFill>
            <a:srgbClr val="000000"/>
          </a:solidFill>
        </p:spPr>
        <p:txBody>
          <a:bodyPr wrap="square" lIns="0" tIns="0" rIns="0" bIns="0" rtlCol="0"/>
          <a:lstStyle/>
          <a:p>
            <a:endParaRPr/>
          </a:p>
        </p:txBody>
      </p:sp>
      <p:sp>
        <p:nvSpPr>
          <p:cNvPr id="36" name="bg object 36"/>
          <p:cNvSpPr/>
          <p:nvPr/>
        </p:nvSpPr>
        <p:spPr>
          <a:xfrm>
            <a:off x="5394744" y="6478803"/>
            <a:ext cx="114300" cy="97155"/>
          </a:xfrm>
          <a:custGeom>
            <a:avLst/>
            <a:gdLst/>
            <a:ahLst/>
            <a:cxnLst/>
            <a:rect l="l" t="t" r="r" b="b"/>
            <a:pathLst>
              <a:path w="114300" h="97154">
                <a:moveTo>
                  <a:pt x="50406" y="29819"/>
                </a:moveTo>
                <a:lnTo>
                  <a:pt x="49809" y="28067"/>
                </a:lnTo>
                <a:lnTo>
                  <a:pt x="43802" y="28067"/>
                </a:lnTo>
                <a:lnTo>
                  <a:pt x="39509" y="42443"/>
                </a:lnTo>
                <a:lnTo>
                  <a:pt x="46939" y="42443"/>
                </a:lnTo>
                <a:lnTo>
                  <a:pt x="49631" y="35356"/>
                </a:lnTo>
                <a:lnTo>
                  <a:pt x="50406" y="29819"/>
                </a:lnTo>
                <a:close/>
              </a:path>
              <a:path w="114300" h="97154">
                <a:moveTo>
                  <a:pt x="114261" y="48387"/>
                </a:moveTo>
                <a:lnTo>
                  <a:pt x="112014" y="43281"/>
                </a:lnTo>
                <a:lnTo>
                  <a:pt x="104406" y="28371"/>
                </a:lnTo>
                <a:lnTo>
                  <a:pt x="92862" y="28371"/>
                </a:lnTo>
                <a:lnTo>
                  <a:pt x="89750" y="39039"/>
                </a:lnTo>
                <a:lnTo>
                  <a:pt x="103924" y="39039"/>
                </a:lnTo>
                <a:lnTo>
                  <a:pt x="99593" y="53619"/>
                </a:lnTo>
                <a:lnTo>
                  <a:pt x="85420" y="53619"/>
                </a:lnTo>
                <a:lnTo>
                  <a:pt x="81648" y="66230"/>
                </a:lnTo>
                <a:lnTo>
                  <a:pt x="98958" y="66230"/>
                </a:lnTo>
                <a:lnTo>
                  <a:pt x="94589" y="81178"/>
                </a:lnTo>
                <a:lnTo>
                  <a:pt x="58801" y="81178"/>
                </a:lnTo>
                <a:lnTo>
                  <a:pt x="78879" y="13411"/>
                </a:lnTo>
                <a:lnTo>
                  <a:pt x="96304" y="13411"/>
                </a:lnTo>
                <a:lnTo>
                  <a:pt x="90665" y="3606"/>
                </a:lnTo>
                <a:lnTo>
                  <a:pt x="88404" y="0"/>
                </a:lnTo>
                <a:lnTo>
                  <a:pt x="25857" y="0"/>
                </a:lnTo>
                <a:lnTo>
                  <a:pt x="19342" y="10960"/>
                </a:lnTo>
                <a:lnTo>
                  <a:pt x="12065" y="24193"/>
                </a:lnTo>
                <a:lnTo>
                  <a:pt x="5207" y="37426"/>
                </a:lnTo>
                <a:lnTo>
                  <a:pt x="0" y="48387"/>
                </a:lnTo>
                <a:lnTo>
                  <a:pt x="5207" y="59359"/>
                </a:lnTo>
                <a:lnTo>
                  <a:pt x="12065" y="72580"/>
                </a:lnTo>
                <a:lnTo>
                  <a:pt x="29591" y="13411"/>
                </a:lnTo>
                <a:lnTo>
                  <a:pt x="52133" y="13411"/>
                </a:lnTo>
                <a:lnTo>
                  <a:pt x="60121" y="14300"/>
                </a:lnTo>
                <a:lnTo>
                  <a:pt x="66141" y="17145"/>
                </a:lnTo>
                <a:lnTo>
                  <a:pt x="69659" y="22174"/>
                </a:lnTo>
                <a:lnTo>
                  <a:pt x="70129" y="29629"/>
                </a:lnTo>
                <a:lnTo>
                  <a:pt x="68694" y="35534"/>
                </a:lnTo>
                <a:lnTo>
                  <a:pt x="65862" y="41833"/>
                </a:lnTo>
                <a:lnTo>
                  <a:pt x="61556" y="47561"/>
                </a:lnTo>
                <a:lnTo>
                  <a:pt x="55702" y="51765"/>
                </a:lnTo>
                <a:lnTo>
                  <a:pt x="57188" y="81178"/>
                </a:lnTo>
                <a:lnTo>
                  <a:pt x="36918" y="81178"/>
                </a:lnTo>
                <a:lnTo>
                  <a:pt x="37325" y="56616"/>
                </a:lnTo>
                <a:lnTo>
                  <a:pt x="35318" y="56616"/>
                </a:lnTo>
                <a:lnTo>
                  <a:pt x="28067" y="81178"/>
                </a:lnTo>
                <a:lnTo>
                  <a:pt x="16738" y="81178"/>
                </a:lnTo>
                <a:lnTo>
                  <a:pt x="23266" y="92659"/>
                </a:lnTo>
                <a:lnTo>
                  <a:pt x="25857" y="96786"/>
                </a:lnTo>
                <a:lnTo>
                  <a:pt x="88404" y="96786"/>
                </a:lnTo>
                <a:lnTo>
                  <a:pt x="94919" y="85813"/>
                </a:lnTo>
                <a:lnTo>
                  <a:pt x="102196" y="72580"/>
                </a:lnTo>
                <a:lnTo>
                  <a:pt x="109054" y="59359"/>
                </a:lnTo>
                <a:lnTo>
                  <a:pt x="114261" y="48387"/>
                </a:lnTo>
                <a:close/>
              </a:path>
            </a:pathLst>
          </a:custGeom>
          <a:solidFill>
            <a:srgbClr val="F8B600"/>
          </a:solidFill>
        </p:spPr>
        <p:txBody>
          <a:bodyPr wrap="square" lIns="0" tIns="0" rIns="0" bIns="0" rtlCol="0"/>
          <a:lstStyle/>
          <a:p>
            <a:endParaRPr/>
          </a:p>
        </p:txBody>
      </p:sp>
      <p:pic>
        <p:nvPicPr>
          <p:cNvPr id="37" name="bg object 37"/>
          <p:cNvPicPr/>
          <p:nvPr/>
        </p:nvPicPr>
        <p:blipFill>
          <a:blip r:embed="rId14" cstate="print"/>
          <a:stretch>
            <a:fillRect/>
          </a:stretch>
        </p:blipFill>
        <p:spPr>
          <a:xfrm>
            <a:off x="6511048" y="6476809"/>
            <a:ext cx="383654" cy="100478"/>
          </a:xfrm>
          <a:prstGeom prst="rect">
            <a:avLst/>
          </a:prstGeom>
        </p:spPr>
      </p:pic>
      <p:pic>
        <p:nvPicPr>
          <p:cNvPr id="38" name="bg object 38"/>
          <p:cNvPicPr/>
          <p:nvPr/>
        </p:nvPicPr>
        <p:blipFill>
          <a:blip r:embed="rId15" cstate="print"/>
          <a:stretch>
            <a:fillRect/>
          </a:stretch>
        </p:blipFill>
        <p:spPr>
          <a:xfrm>
            <a:off x="6318749" y="6478803"/>
            <a:ext cx="159469" cy="96481"/>
          </a:xfrm>
          <a:prstGeom prst="rect">
            <a:avLst/>
          </a:prstGeom>
        </p:spPr>
      </p:pic>
      <p:sp>
        <p:nvSpPr>
          <p:cNvPr id="2" name="Holder 2"/>
          <p:cNvSpPr>
            <a:spLocks noGrp="1"/>
          </p:cNvSpPr>
          <p:nvPr>
            <p:ph type="ftr" sz="quarter" idx="5"/>
          </p:nvPr>
        </p:nvSpPr>
        <p:spPr/>
        <p:txBody>
          <a:bodyPr lIns="0" tIns="0" rIns="0" bIns="0"/>
          <a:lstStyle>
            <a:lvl1pPr>
              <a:defRPr sz="800" b="0" i="0">
                <a:solidFill>
                  <a:srgbClr val="888888"/>
                </a:solidFill>
                <a:latin typeface="Arial"/>
                <a:cs typeface="Arial"/>
              </a:defRPr>
            </a:lvl1pPr>
          </a:lstStyle>
          <a:p>
            <a:pPr marL="12700">
              <a:lnSpc>
                <a:spcPct val="100000"/>
              </a:lnSpc>
              <a:spcBef>
                <a:spcPts val="25"/>
              </a:spcBef>
            </a:pPr>
            <a:r>
              <a:rPr dirty="0"/>
              <a:t>(c)</a:t>
            </a:r>
            <a:r>
              <a:rPr spc="-15" dirty="0"/>
              <a:t> </a:t>
            </a:r>
            <a:r>
              <a:rPr dirty="0"/>
              <a:t>MAAG</a:t>
            </a:r>
            <a:r>
              <a:rPr spc="-10" dirty="0"/>
              <a:t> Group</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06-May-26</a:t>
            </a:fld>
            <a:endParaRPr lang="en-US"/>
          </a:p>
        </p:txBody>
      </p:sp>
      <p:sp>
        <p:nvSpPr>
          <p:cNvPr id="4" name="Holder 4"/>
          <p:cNvSpPr>
            <a:spLocks noGrp="1"/>
          </p:cNvSpPr>
          <p:nvPr>
            <p:ph type="sldNum" sz="quarter" idx="7"/>
          </p:nvPr>
        </p:nvSpPr>
        <p:spPr/>
        <p:txBody>
          <a:bodyPr lIns="0" tIns="0" rIns="0" bIns="0"/>
          <a:lstStyle>
            <a:lvl1pPr>
              <a:defRPr sz="800" b="0" i="0">
                <a:solidFill>
                  <a:srgbClr val="888888"/>
                </a:solidFill>
                <a:latin typeface="Arial"/>
                <a:cs typeface="Arial"/>
              </a:defRPr>
            </a:lvl1pPr>
          </a:lstStyle>
          <a:p>
            <a:pPr marL="12700">
              <a:lnSpc>
                <a:spcPct val="100000"/>
              </a:lnSpc>
              <a:spcBef>
                <a:spcPts val="25"/>
              </a:spcBef>
            </a:pPr>
            <a:fld id="{81D60167-4931-47E6-BA6A-407CBD079E47}" type="slidenum">
              <a:rPr spc="-25" dirty="0"/>
              <a:t>‹#›</a:t>
            </a:fld>
            <a:endParaRPr spc="-25" dirty="0"/>
          </a:p>
        </p:txBody>
      </p:sp>
    </p:spTree>
    <p:extLst>
      <p:ext uri="{BB962C8B-B14F-4D97-AF65-F5344CB8AC3E}">
        <p14:creationId xmlns:p14="http://schemas.microsoft.com/office/powerpoint/2010/main" val="376254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80808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800" b="0" i="0">
                <a:solidFill>
                  <a:srgbClr val="888888"/>
                </a:solidFill>
                <a:latin typeface="Arial"/>
                <a:cs typeface="Arial"/>
              </a:defRPr>
            </a:lvl1pPr>
          </a:lstStyle>
          <a:p>
            <a:pPr marL="12700">
              <a:lnSpc>
                <a:spcPct val="100000"/>
              </a:lnSpc>
              <a:spcBef>
                <a:spcPts val="25"/>
              </a:spcBef>
            </a:pPr>
            <a:r>
              <a:rPr dirty="0"/>
              <a:t>(c)</a:t>
            </a:r>
            <a:r>
              <a:rPr spc="-15" dirty="0"/>
              <a:t> </a:t>
            </a:r>
            <a:r>
              <a:rPr dirty="0"/>
              <a:t>MAAG</a:t>
            </a:r>
            <a:r>
              <a:rPr spc="-10" dirty="0"/>
              <a:t> Group</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06-May-26</a:t>
            </a:fld>
            <a:endParaRPr lang="en-US"/>
          </a:p>
        </p:txBody>
      </p:sp>
      <p:sp>
        <p:nvSpPr>
          <p:cNvPr id="6" name="Holder 6"/>
          <p:cNvSpPr>
            <a:spLocks noGrp="1"/>
          </p:cNvSpPr>
          <p:nvPr>
            <p:ph type="sldNum" sz="quarter" idx="7"/>
          </p:nvPr>
        </p:nvSpPr>
        <p:spPr/>
        <p:txBody>
          <a:bodyPr lIns="0" tIns="0" rIns="0" bIns="0"/>
          <a:lstStyle>
            <a:lvl1pPr>
              <a:defRPr sz="800" b="0" i="0">
                <a:solidFill>
                  <a:srgbClr val="888888"/>
                </a:solidFill>
                <a:latin typeface="Arial"/>
                <a:cs typeface="Arial"/>
              </a:defRPr>
            </a:lvl1pPr>
          </a:lstStyle>
          <a:p>
            <a:pPr marL="12700">
              <a:lnSpc>
                <a:spcPct val="100000"/>
              </a:lnSpc>
              <a:spcBef>
                <a:spcPts val="25"/>
              </a:spcBef>
            </a:pPr>
            <a:fld id="{81D60167-4931-47E6-BA6A-407CBD079E47}" type="slidenum">
              <a:rPr spc="-25" dirty="0"/>
              <a:t>‹#›</a:t>
            </a:fld>
            <a:endParaRPr spc="-25" dirty="0"/>
          </a:p>
        </p:txBody>
      </p:sp>
    </p:spTree>
    <p:extLst>
      <p:ext uri="{BB962C8B-B14F-4D97-AF65-F5344CB8AC3E}">
        <p14:creationId xmlns:p14="http://schemas.microsoft.com/office/powerpoint/2010/main" val="1089614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52C85F53-D745-459C-B735-CE2A54B40FDD}"/>
              </a:ext>
            </a:extLst>
          </p:cNvPr>
          <p:cNvSpPr>
            <a:spLocks noGrp="1"/>
          </p:cNvSpPr>
          <p:nvPr>
            <p:ph type="dt" sz="half" idx="10"/>
          </p:nvPr>
        </p:nvSpPr>
        <p:spPr/>
        <p:txBody>
          <a:bodyPr/>
          <a:lstStyle/>
          <a:p>
            <a:fld id="{1FDE47B2-4B8C-45B9-A399-DD86B05249F9}" type="datetime1">
              <a:rPr lang="de-DE" smtClean="0"/>
              <a:t>06.05.2026</a:t>
            </a:fld>
            <a:endParaRPr lang="de-DE"/>
          </a:p>
        </p:txBody>
      </p:sp>
      <p:sp>
        <p:nvSpPr>
          <p:cNvPr id="5" name="Fußzeilenplatzhalter 4">
            <a:extLst>
              <a:ext uri="{FF2B5EF4-FFF2-40B4-BE49-F238E27FC236}">
                <a16:creationId xmlns:a16="http://schemas.microsoft.com/office/drawing/2014/main" id="{A7490F59-D104-4534-8969-51CEEF0B89F6}"/>
              </a:ext>
            </a:extLst>
          </p:cNvPr>
          <p:cNvSpPr>
            <a:spLocks noGrp="1"/>
          </p:cNvSpPr>
          <p:nvPr>
            <p:ph type="ftr" sz="quarter" idx="11"/>
          </p:nvPr>
        </p:nvSpPr>
        <p:spPr>
          <a:xfrm>
            <a:off x="7356000" y="6958576"/>
            <a:ext cx="3906000" cy="376424"/>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1B27EBDC-EDDB-4249-B93D-BE0922F2B69D}"/>
              </a:ext>
            </a:extLst>
          </p:cNvPr>
          <p:cNvSpPr>
            <a:spLocks noGrp="1"/>
          </p:cNvSpPr>
          <p:nvPr>
            <p:ph type="sldNum" sz="quarter" idx="12"/>
          </p:nvPr>
        </p:nvSpPr>
        <p:spPr/>
        <p:txBody>
          <a:bodyPr/>
          <a:lstStyle/>
          <a:p>
            <a:fld id="{F73A1D7B-8CC0-4366-B635-CE7308505681}" type="slidenum">
              <a:rPr lang="de-DE" smtClean="0"/>
              <a:t>‹#›</a:t>
            </a:fld>
            <a:endParaRPr lang="de-DE"/>
          </a:p>
        </p:txBody>
      </p:sp>
      <p:sp>
        <p:nvSpPr>
          <p:cNvPr id="2" name="Titel 1">
            <a:extLst>
              <a:ext uri="{FF2B5EF4-FFF2-40B4-BE49-F238E27FC236}">
                <a16:creationId xmlns:a16="http://schemas.microsoft.com/office/drawing/2014/main" id="{6901EF11-38F8-40AC-A91F-581ABC2EC847}"/>
              </a:ext>
            </a:extLst>
          </p:cNvPr>
          <p:cNvSpPr>
            <a:spLocks noGrp="1"/>
          </p:cNvSpPr>
          <p:nvPr>
            <p:ph type="title"/>
          </p:nvPr>
        </p:nvSpPr>
        <p:spPr/>
        <p:txBody>
          <a:bodyPr/>
          <a:lstStyle/>
          <a:p>
            <a:r>
              <a:rPr lang="it-IT"/>
              <a:t>Fare clic per modificare lo stile del titolo dello schema</a:t>
            </a:r>
            <a:endParaRPr lang="de-DE"/>
          </a:p>
        </p:txBody>
      </p:sp>
      <p:sp>
        <p:nvSpPr>
          <p:cNvPr id="7" name="Inhaltsplatzhalter 6">
            <a:extLst>
              <a:ext uri="{FF2B5EF4-FFF2-40B4-BE49-F238E27FC236}">
                <a16:creationId xmlns:a16="http://schemas.microsoft.com/office/drawing/2014/main" id="{2E424338-6DBC-4BC5-ADD0-42F6D9935712}"/>
              </a:ext>
            </a:extLst>
          </p:cNvPr>
          <p:cNvSpPr>
            <a:spLocks noGrp="1"/>
          </p:cNvSpPr>
          <p:nvPr>
            <p:ph sz="quarter" idx="13"/>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Tree>
    <p:extLst>
      <p:ext uri="{BB962C8B-B14F-4D97-AF65-F5344CB8AC3E}">
        <p14:creationId xmlns:p14="http://schemas.microsoft.com/office/powerpoint/2010/main" val="910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Separator">
    <p:spTree>
      <p:nvGrpSpPr>
        <p:cNvPr id="1" name=""/>
        <p:cNvGrpSpPr/>
        <p:nvPr/>
      </p:nvGrpSpPr>
      <p:grpSpPr>
        <a:xfrm>
          <a:off x="0" y="0"/>
          <a:ext cx="0" cy="0"/>
          <a:chOff x="0" y="0"/>
          <a:chExt cx="0" cy="0"/>
        </a:xfrm>
      </p:grpSpPr>
      <p:sp>
        <p:nvSpPr>
          <p:cNvPr id="26" name="Rechteck 25">
            <a:extLst>
              <a:ext uri="{FF2B5EF4-FFF2-40B4-BE49-F238E27FC236}">
                <a16:creationId xmlns:a16="http://schemas.microsoft.com/office/drawing/2014/main" id="{58FD6382-DDF6-42EE-8D3E-F48DDE7C561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286"/>
          </a:p>
        </p:txBody>
      </p:sp>
      <p:pic>
        <p:nvPicPr>
          <p:cNvPr id="11" name="Grafik 10">
            <a:extLst>
              <a:ext uri="{FF2B5EF4-FFF2-40B4-BE49-F238E27FC236}">
                <a16:creationId xmlns:a16="http://schemas.microsoft.com/office/drawing/2014/main" id="{5FC5D5CC-2034-4EC7-85AD-4C4EEEFAFC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5542" y="909000"/>
            <a:ext cx="1552458" cy="396000"/>
          </a:xfrm>
          <a:prstGeom prst="rect">
            <a:avLst/>
          </a:prstGeom>
        </p:spPr>
      </p:pic>
      <p:sp>
        <p:nvSpPr>
          <p:cNvPr id="16" name="Titel 15">
            <a:extLst>
              <a:ext uri="{FF2B5EF4-FFF2-40B4-BE49-F238E27FC236}">
                <a16:creationId xmlns:a16="http://schemas.microsoft.com/office/drawing/2014/main" id="{0E4300DC-25F1-4ACE-8FE6-1F08507D2A67}"/>
              </a:ext>
              <a:ext uri="{C183D7F6-B498-43B3-948B-1728B52AA6E4}">
                <adec:decorative xmlns:adec="http://schemas.microsoft.com/office/drawing/2017/decorative" val="0"/>
              </a:ext>
            </a:extLst>
          </p:cNvPr>
          <p:cNvSpPr>
            <a:spLocks noGrp="1"/>
          </p:cNvSpPr>
          <p:nvPr>
            <p:ph type="title" hasCustomPrompt="1"/>
          </p:nvPr>
        </p:nvSpPr>
        <p:spPr>
          <a:xfrm>
            <a:off x="2649064" y="3933000"/>
            <a:ext cx="7186479" cy="1008000"/>
          </a:xfrm>
        </p:spPr>
        <p:txBody>
          <a:bodyPr anchor="t">
            <a:normAutofit/>
          </a:bodyPr>
          <a:lstStyle>
            <a:lvl1pPr>
              <a:defRPr lang="de-DE" sz="3001" b="1" kern="1200" dirty="0">
                <a:solidFill>
                  <a:schemeClr val="tx1"/>
                </a:solidFill>
                <a:latin typeface="+mn-lt"/>
                <a:ea typeface="+mn-ea"/>
                <a:cs typeface="+mn-cs"/>
              </a:defRPr>
            </a:lvl1pPr>
          </a:lstStyle>
          <a:p>
            <a:r>
              <a:rPr lang="de-DE" dirty="0"/>
              <a:t>Title</a:t>
            </a:r>
          </a:p>
        </p:txBody>
      </p:sp>
      <p:sp>
        <p:nvSpPr>
          <p:cNvPr id="20" name="Textplatzhalter 19">
            <a:extLst>
              <a:ext uri="{FF2B5EF4-FFF2-40B4-BE49-F238E27FC236}">
                <a16:creationId xmlns:a16="http://schemas.microsoft.com/office/drawing/2014/main" id="{F5E787BB-45A5-4B82-8B89-1F840B46614D}"/>
              </a:ext>
            </a:extLst>
          </p:cNvPr>
          <p:cNvSpPr>
            <a:spLocks noGrp="1"/>
          </p:cNvSpPr>
          <p:nvPr>
            <p:ph type="body" sz="quarter" idx="14" hasCustomPrompt="1"/>
          </p:nvPr>
        </p:nvSpPr>
        <p:spPr>
          <a:xfrm>
            <a:off x="2669692" y="5192714"/>
            <a:ext cx="7165850" cy="755651"/>
          </a:xfrm>
        </p:spPr>
        <p:txBody>
          <a:bodyPr>
            <a:normAutofit/>
          </a:bodyPr>
          <a:lstStyle>
            <a:lvl1pPr marL="0" indent="0">
              <a:spcBef>
                <a:spcPts val="0"/>
              </a:spcBef>
              <a:spcAft>
                <a:spcPts val="300"/>
              </a:spcAft>
              <a:buNone/>
              <a:defRPr sz="1801"/>
            </a:lvl1pPr>
          </a:lstStyle>
          <a:p>
            <a:pPr lvl="0"/>
            <a:r>
              <a:rPr lang="de-DE" dirty="0"/>
              <a:t>Additional Information</a:t>
            </a:r>
          </a:p>
        </p:txBody>
      </p:sp>
      <p:pic>
        <p:nvPicPr>
          <p:cNvPr id="24" name="Grafik 23">
            <a:extLst>
              <a:ext uri="{FF2B5EF4-FFF2-40B4-BE49-F238E27FC236}">
                <a16:creationId xmlns:a16="http://schemas.microsoft.com/office/drawing/2014/main" id="{FF41338E-BB63-43E6-A05E-24F701BE652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2463801" cy="6858000"/>
          </a:xfrm>
          <a:prstGeom prst="rect">
            <a:avLst/>
          </a:prstGeom>
        </p:spPr>
      </p:pic>
      <p:sp>
        <p:nvSpPr>
          <p:cNvPr id="17" name="Freeform 164">
            <a:hlinkClick r:id="rId4" action="ppaction://hlinkpres?slideindex=1&amp;slidetitle="/>
            <a:extLst>
              <a:ext uri="{FF2B5EF4-FFF2-40B4-BE49-F238E27FC236}">
                <a16:creationId xmlns:a16="http://schemas.microsoft.com/office/drawing/2014/main" id="{C9F9ED1A-3BAC-4A4D-B6EA-3D02277B9725}"/>
              </a:ext>
            </a:extLst>
          </p:cNvPr>
          <p:cNvSpPr>
            <a:spLocks noChangeAspect="1" noEditPoints="1"/>
          </p:cNvSpPr>
          <p:nvPr/>
        </p:nvSpPr>
        <p:spPr bwMode="auto">
          <a:xfrm>
            <a:off x="11822731" y="6410625"/>
            <a:ext cx="204549" cy="180000"/>
          </a:xfrm>
          <a:custGeom>
            <a:avLst/>
            <a:gdLst/>
            <a:ahLst/>
            <a:cxnLst>
              <a:cxn ang="0">
                <a:pos x="154" y="47"/>
              </a:cxn>
              <a:cxn ang="0">
                <a:pos x="154" y="2"/>
              </a:cxn>
              <a:cxn ang="0">
                <a:pos x="130" y="2"/>
              </a:cxn>
              <a:cxn ang="0">
                <a:pos x="130" y="28"/>
              </a:cxn>
              <a:cxn ang="0">
                <a:pos x="94" y="0"/>
              </a:cxn>
              <a:cxn ang="0">
                <a:pos x="0" y="73"/>
              </a:cxn>
              <a:cxn ang="0">
                <a:pos x="17" y="94"/>
              </a:cxn>
              <a:cxn ang="0">
                <a:pos x="31" y="85"/>
              </a:cxn>
              <a:cxn ang="0">
                <a:pos x="31" y="177"/>
              </a:cxn>
              <a:cxn ang="0">
                <a:pos x="168" y="177"/>
              </a:cxn>
              <a:cxn ang="0">
                <a:pos x="168" y="85"/>
              </a:cxn>
              <a:cxn ang="0">
                <a:pos x="177" y="94"/>
              </a:cxn>
              <a:cxn ang="0">
                <a:pos x="191" y="73"/>
              </a:cxn>
              <a:cxn ang="0">
                <a:pos x="154" y="47"/>
              </a:cxn>
              <a:cxn ang="0">
                <a:pos x="118" y="165"/>
              </a:cxn>
              <a:cxn ang="0">
                <a:pos x="68" y="165"/>
              </a:cxn>
              <a:cxn ang="0">
                <a:pos x="68" y="102"/>
              </a:cxn>
              <a:cxn ang="0">
                <a:pos x="118" y="102"/>
              </a:cxn>
              <a:cxn ang="0">
                <a:pos x="118" y="165"/>
              </a:cxn>
            </a:cxnLst>
            <a:rect l="0" t="0" r="r" b="b"/>
            <a:pathLst>
              <a:path w="191" h="177">
                <a:moveTo>
                  <a:pt x="154" y="47"/>
                </a:moveTo>
                <a:lnTo>
                  <a:pt x="154" y="2"/>
                </a:lnTo>
                <a:lnTo>
                  <a:pt x="130" y="2"/>
                </a:lnTo>
                <a:lnTo>
                  <a:pt x="130" y="28"/>
                </a:lnTo>
                <a:lnTo>
                  <a:pt x="94" y="0"/>
                </a:lnTo>
                <a:lnTo>
                  <a:pt x="0" y="73"/>
                </a:lnTo>
                <a:lnTo>
                  <a:pt x="17" y="94"/>
                </a:lnTo>
                <a:lnTo>
                  <a:pt x="31" y="85"/>
                </a:lnTo>
                <a:lnTo>
                  <a:pt x="31" y="177"/>
                </a:lnTo>
                <a:lnTo>
                  <a:pt x="168" y="177"/>
                </a:lnTo>
                <a:lnTo>
                  <a:pt x="168" y="85"/>
                </a:lnTo>
                <a:lnTo>
                  <a:pt x="177" y="94"/>
                </a:lnTo>
                <a:lnTo>
                  <a:pt x="191" y="73"/>
                </a:lnTo>
                <a:lnTo>
                  <a:pt x="154" y="47"/>
                </a:lnTo>
                <a:close/>
                <a:moveTo>
                  <a:pt x="118" y="165"/>
                </a:moveTo>
                <a:lnTo>
                  <a:pt x="68" y="165"/>
                </a:lnTo>
                <a:lnTo>
                  <a:pt x="68" y="102"/>
                </a:lnTo>
                <a:lnTo>
                  <a:pt x="118" y="102"/>
                </a:lnTo>
                <a:lnTo>
                  <a:pt x="118" y="165"/>
                </a:lnTo>
                <a:close/>
              </a:path>
            </a:pathLst>
          </a:custGeom>
          <a:solidFill>
            <a:schemeClr val="accent3"/>
          </a:solidFill>
          <a:ln w="9525">
            <a:solidFill>
              <a:schemeClr val="accent3"/>
            </a:solidFill>
            <a:round/>
            <a:headEnd/>
            <a:tailEnd/>
          </a:ln>
        </p:spPr>
        <p:txBody>
          <a:bodyPr vert="horz" wrap="square" lIns="91440" tIns="45721" rIns="91440" bIns="45721"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801" dirty="0"/>
          </a:p>
        </p:txBody>
      </p:sp>
      <p:sp>
        <p:nvSpPr>
          <p:cNvPr id="2" name="Datumsplatzhalter 1">
            <a:extLst>
              <a:ext uri="{FF2B5EF4-FFF2-40B4-BE49-F238E27FC236}">
                <a16:creationId xmlns:a16="http://schemas.microsoft.com/office/drawing/2014/main" id="{B56C5C64-00E8-4E91-824B-6CAD8BAACC75}"/>
              </a:ext>
            </a:extLst>
          </p:cNvPr>
          <p:cNvSpPr>
            <a:spLocks noGrp="1"/>
          </p:cNvSpPr>
          <p:nvPr>
            <p:ph type="dt" sz="half" idx="15"/>
          </p:nvPr>
        </p:nvSpPr>
        <p:spPr/>
        <p:txBody>
          <a:bodyPr/>
          <a:lstStyle/>
          <a:p>
            <a:fld id="{182881CD-D97D-46DC-AA96-A9D445D52296}" type="datetime1">
              <a:rPr lang="de-DE" smtClean="0"/>
              <a:t>06.05.2026</a:t>
            </a:fld>
            <a:endParaRPr lang="de-DE" dirty="0"/>
          </a:p>
        </p:txBody>
      </p:sp>
      <p:sp>
        <p:nvSpPr>
          <p:cNvPr id="3" name="Fußzeilenplatzhalter 2">
            <a:extLst>
              <a:ext uri="{FF2B5EF4-FFF2-40B4-BE49-F238E27FC236}">
                <a16:creationId xmlns:a16="http://schemas.microsoft.com/office/drawing/2014/main" id="{C47F32DB-386E-466E-961B-E62CFB55AF05}"/>
              </a:ext>
            </a:extLst>
          </p:cNvPr>
          <p:cNvSpPr>
            <a:spLocks noGrp="1"/>
          </p:cNvSpPr>
          <p:nvPr>
            <p:ph type="ftr" sz="quarter" idx="16"/>
          </p:nvPr>
        </p:nvSpPr>
        <p:spPr/>
        <p:txBody>
          <a:bodyPr/>
          <a:lstStyle/>
          <a:p>
            <a:r>
              <a:rPr lang="de-DE"/>
              <a:t>(c) MAAG Group - Hier steht die Fußzeile</a:t>
            </a:r>
            <a:endParaRPr lang="de-DE" dirty="0"/>
          </a:p>
        </p:txBody>
      </p:sp>
      <p:sp>
        <p:nvSpPr>
          <p:cNvPr id="4" name="Foliennummernplatzhalter 3">
            <a:extLst>
              <a:ext uri="{FF2B5EF4-FFF2-40B4-BE49-F238E27FC236}">
                <a16:creationId xmlns:a16="http://schemas.microsoft.com/office/drawing/2014/main" id="{90C75A76-FE6B-4F6D-A9E5-6601DA247121}"/>
              </a:ext>
            </a:extLst>
          </p:cNvPr>
          <p:cNvSpPr>
            <a:spLocks noGrp="1"/>
          </p:cNvSpPr>
          <p:nvPr>
            <p:ph type="sldNum" sz="quarter" idx="17"/>
          </p:nvPr>
        </p:nvSpPr>
        <p:spPr/>
        <p:txBody>
          <a:bodyPr/>
          <a:lstStyle/>
          <a:p>
            <a:fld id="{F73A1D7B-8CC0-4366-B635-CE7308505681}" type="slidenum">
              <a:rPr lang="de-DE" smtClean="0"/>
              <a:pPr/>
              <a:t>‹#›</a:t>
            </a:fld>
            <a:endParaRPr lang="de-DE" dirty="0"/>
          </a:p>
        </p:txBody>
      </p:sp>
    </p:spTree>
    <p:extLst>
      <p:ext uri="{BB962C8B-B14F-4D97-AF65-F5344CB8AC3E}">
        <p14:creationId xmlns:p14="http://schemas.microsoft.com/office/powerpoint/2010/main" val="161997230"/>
      </p:ext>
    </p:extLst>
  </p:cSld>
  <p:clrMapOvr>
    <a:masterClrMapping/>
  </p:clrMapOvr>
  <p:hf hdr="0" ftr="0" dt="0"/>
  <p:extLst>
    <p:ext uri="{DCECCB84-F9BA-43D5-87BE-67443E8EF086}">
      <p15:sldGuideLst xmlns:p15="http://schemas.microsoft.com/office/powerpoint/2012/main">
        <p15:guide id="2" orient="horz" pos="1525" userDrawn="1">
          <p15:clr>
            <a:srgbClr val="FBAE40"/>
          </p15:clr>
        </p15:guide>
        <p15:guide id="3" orient="horz" pos="2319" userDrawn="1">
          <p15:clr>
            <a:srgbClr val="FBAE40"/>
          </p15:clr>
        </p15:guide>
        <p15:guide id="4" orient="horz" pos="327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AUTOMATIK">
    <p:spTree>
      <p:nvGrpSpPr>
        <p:cNvPr id="1" name=""/>
        <p:cNvGrpSpPr/>
        <p:nvPr/>
      </p:nvGrpSpPr>
      <p:grpSpPr>
        <a:xfrm>
          <a:off x="0" y="0"/>
          <a:ext cx="0" cy="0"/>
          <a:chOff x="0" y="0"/>
          <a:chExt cx="0" cy="0"/>
        </a:xfrm>
      </p:grpSpPr>
      <p:sp>
        <p:nvSpPr>
          <p:cNvPr id="29" name="Rechteck 28">
            <a:extLst>
              <a:ext uri="{FF2B5EF4-FFF2-40B4-BE49-F238E27FC236}">
                <a16:creationId xmlns:a16="http://schemas.microsoft.com/office/drawing/2014/main" id="{CC9D4735-82D9-4705-A692-B8104160295F}"/>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286"/>
          </a:p>
        </p:txBody>
      </p:sp>
      <p:sp>
        <p:nvSpPr>
          <p:cNvPr id="3" name="Textplatzhalter 2">
            <a:extLst>
              <a:ext uri="{FF2B5EF4-FFF2-40B4-BE49-F238E27FC236}">
                <a16:creationId xmlns:a16="http://schemas.microsoft.com/office/drawing/2014/main" id="{FCB65814-7032-4B60-BA65-9C3E490A6277}"/>
              </a:ext>
            </a:extLst>
          </p:cNvPr>
          <p:cNvSpPr>
            <a:spLocks noGrp="1"/>
          </p:cNvSpPr>
          <p:nvPr>
            <p:ph type="body" idx="1"/>
          </p:nvPr>
        </p:nvSpPr>
        <p:spPr>
          <a:xfrm>
            <a:off x="4043753" y="5157614"/>
            <a:ext cx="7595798" cy="790751"/>
          </a:xfrm>
        </p:spPr>
        <p:txBody>
          <a:bodyPr>
            <a:normAutofit/>
          </a:bodyPr>
          <a:lstStyle>
            <a:lvl1pPr marL="0" indent="0">
              <a:spcBef>
                <a:spcPts val="0"/>
              </a:spcBef>
              <a:buNone/>
              <a:defRPr sz="1801">
                <a:solidFill>
                  <a:schemeClr val="tx1"/>
                </a:solidFill>
              </a:defRPr>
            </a:lvl1pPr>
            <a:lvl2pPr marL="457185" indent="0">
              <a:buNone/>
              <a:defRPr sz="2000">
                <a:solidFill>
                  <a:schemeClr val="tx1">
                    <a:tint val="75000"/>
                  </a:schemeClr>
                </a:solidFill>
              </a:defRPr>
            </a:lvl2pPr>
            <a:lvl3pPr marL="914370" indent="0">
              <a:buNone/>
              <a:defRPr sz="1801">
                <a:solidFill>
                  <a:schemeClr val="tx1">
                    <a:tint val="75000"/>
                  </a:schemeClr>
                </a:solidFill>
              </a:defRPr>
            </a:lvl3pPr>
            <a:lvl4pPr marL="1371555" indent="0">
              <a:buNone/>
              <a:defRPr sz="1600">
                <a:solidFill>
                  <a:schemeClr val="tx1">
                    <a:tint val="75000"/>
                  </a:schemeClr>
                </a:solidFill>
              </a:defRPr>
            </a:lvl4pPr>
            <a:lvl5pPr marL="1828741" indent="0">
              <a:buNone/>
              <a:defRPr sz="1600">
                <a:solidFill>
                  <a:schemeClr val="tx1">
                    <a:tint val="75000"/>
                  </a:schemeClr>
                </a:solidFill>
              </a:defRPr>
            </a:lvl5pPr>
            <a:lvl6pPr marL="2285926" indent="0">
              <a:buNone/>
              <a:defRPr sz="1600">
                <a:solidFill>
                  <a:schemeClr val="tx1">
                    <a:tint val="75000"/>
                  </a:schemeClr>
                </a:solidFill>
              </a:defRPr>
            </a:lvl6pPr>
            <a:lvl7pPr marL="2743111" indent="0">
              <a:buNone/>
              <a:defRPr sz="1600">
                <a:solidFill>
                  <a:schemeClr val="tx1">
                    <a:tint val="75000"/>
                  </a:schemeClr>
                </a:solidFill>
              </a:defRPr>
            </a:lvl7pPr>
            <a:lvl8pPr marL="3200296" indent="0">
              <a:buNone/>
              <a:defRPr sz="1600">
                <a:solidFill>
                  <a:schemeClr val="tx1">
                    <a:tint val="75000"/>
                  </a:schemeClr>
                </a:solidFill>
              </a:defRPr>
            </a:lvl8pPr>
            <a:lvl9pPr marL="3657481" indent="0">
              <a:buNone/>
              <a:defRPr sz="1600">
                <a:solidFill>
                  <a:schemeClr val="tx1">
                    <a:tint val="75000"/>
                  </a:schemeClr>
                </a:solidFill>
              </a:defRPr>
            </a:lvl9pPr>
          </a:lstStyle>
          <a:p>
            <a:pPr lvl="0"/>
            <a:r>
              <a:rPr lang="en-US"/>
              <a:t>Click to edit Master text styles</a:t>
            </a:r>
          </a:p>
        </p:txBody>
      </p:sp>
      <p:pic>
        <p:nvPicPr>
          <p:cNvPr id="10" name="Grafik 9">
            <a:extLst>
              <a:ext uri="{FF2B5EF4-FFF2-40B4-BE49-F238E27FC236}">
                <a16:creationId xmlns:a16="http://schemas.microsoft.com/office/drawing/2014/main" id="{9ADC1797-2015-499D-98E5-B81985EDB7F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649063" y="3683540"/>
            <a:ext cx="6229556" cy="756000"/>
          </a:xfrm>
          <a:prstGeom prst="rect">
            <a:avLst/>
          </a:prstGeom>
        </p:spPr>
      </p:pic>
      <p:pic>
        <p:nvPicPr>
          <p:cNvPr id="28" name="Grafik 27">
            <a:extLst>
              <a:ext uri="{FF2B5EF4-FFF2-40B4-BE49-F238E27FC236}">
                <a16:creationId xmlns:a16="http://schemas.microsoft.com/office/drawing/2014/main" id="{4261AEE0-B631-4F26-AF26-C3FFDAB16A2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2463801" cy="6858000"/>
          </a:xfrm>
          <a:prstGeom prst="rect">
            <a:avLst/>
          </a:prstGeom>
        </p:spPr>
      </p:pic>
      <p:pic>
        <p:nvPicPr>
          <p:cNvPr id="11" name="Grafik 10">
            <a:extLst>
              <a:ext uri="{FF2B5EF4-FFF2-40B4-BE49-F238E27FC236}">
                <a16:creationId xmlns:a16="http://schemas.microsoft.com/office/drawing/2014/main" id="{E04785C3-EE86-4B33-ADFD-5A5623321B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542" y="909000"/>
            <a:ext cx="1552458" cy="396000"/>
          </a:xfrm>
          <a:prstGeom prst="rect">
            <a:avLst/>
          </a:prstGeom>
        </p:spPr>
      </p:pic>
      <p:sp>
        <p:nvSpPr>
          <p:cNvPr id="14" name="Freeform 164">
            <a:hlinkClick r:id="rId5" action="ppaction://hlinkpres?slideindex=1&amp;slidetitle="/>
            <a:extLst>
              <a:ext uri="{FF2B5EF4-FFF2-40B4-BE49-F238E27FC236}">
                <a16:creationId xmlns:a16="http://schemas.microsoft.com/office/drawing/2014/main" id="{549712B8-1571-4E9A-879B-A217A88F00B4}"/>
              </a:ext>
            </a:extLst>
          </p:cNvPr>
          <p:cNvSpPr>
            <a:spLocks noChangeAspect="1" noEditPoints="1"/>
          </p:cNvSpPr>
          <p:nvPr/>
        </p:nvSpPr>
        <p:spPr bwMode="auto">
          <a:xfrm>
            <a:off x="11822731" y="6410625"/>
            <a:ext cx="204549" cy="180000"/>
          </a:xfrm>
          <a:custGeom>
            <a:avLst/>
            <a:gdLst/>
            <a:ahLst/>
            <a:cxnLst>
              <a:cxn ang="0">
                <a:pos x="154" y="47"/>
              </a:cxn>
              <a:cxn ang="0">
                <a:pos x="154" y="2"/>
              </a:cxn>
              <a:cxn ang="0">
                <a:pos x="130" y="2"/>
              </a:cxn>
              <a:cxn ang="0">
                <a:pos x="130" y="28"/>
              </a:cxn>
              <a:cxn ang="0">
                <a:pos x="94" y="0"/>
              </a:cxn>
              <a:cxn ang="0">
                <a:pos x="0" y="73"/>
              </a:cxn>
              <a:cxn ang="0">
                <a:pos x="17" y="94"/>
              </a:cxn>
              <a:cxn ang="0">
                <a:pos x="31" y="85"/>
              </a:cxn>
              <a:cxn ang="0">
                <a:pos x="31" y="177"/>
              </a:cxn>
              <a:cxn ang="0">
                <a:pos x="168" y="177"/>
              </a:cxn>
              <a:cxn ang="0">
                <a:pos x="168" y="85"/>
              </a:cxn>
              <a:cxn ang="0">
                <a:pos x="177" y="94"/>
              </a:cxn>
              <a:cxn ang="0">
                <a:pos x="191" y="73"/>
              </a:cxn>
              <a:cxn ang="0">
                <a:pos x="154" y="47"/>
              </a:cxn>
              <a:cxn ang="0">
                <a:pos x="118" y="165"/>
              </a:cxn>
              <a:cxn ang="0">
                <a:pos x="68" y="165"/>
              </a:cxn>
              <a:cxn ang="0">
                <a:pos x="68" y="102"/>
              </a:cxn>
              <a:cxn ang="0">
                <a:pos x="118" y="102"/>
              </a:cxn>
              <a:cxn ang="0">
                <a:pos x="118" y="165"/>
              </a:cxn>
            </a:cxnLst>
            <a:rect l="0" t="0" r="r" b="b"/>
            <a:pathLst>
              <a:path w="191" h="177">
                <a:moveTo>
                  <a:pt x="154" y="47"/>
                </a:moveTo>
                <a:lnTo>
                  <a:pt x="154" y="2"/>
                </a:lnTo>
                <a:lnTo>
                  <a:pt x="130" y="2"/>
                </a:lnTo>
                <a:lnTo>
                  <a:pt x="130" y="28"/>
                </a:lnTo>
                <a:lnTo>
                  <a:pt x="94" y="0"/>
                </a:lnTo>
                <a:lnTo>
                  <a:pt x="0" y="73"/>
                </a:lnTo>
                <a:lnTo>
                  <a:pt x="17" y="94"/>
                </a:lnTo>
                <a:lnTo>
                  <a:pt x="31" y="85"/>
                </a:lnTo>
                <a:lnTo>
                  <a:pt x="31" y="177"/>
                </a:lnTo>
                <a:lnTo>
                  <a:pt x="168" y="177"/>
                </a:lnTo>
                <a:lnTo>
                  <a:pt x="168" y="85"/>
                </a:lnTo>
                <a:lnTo>
                  <a:pt x="177" y="94"/>
                </a:lnTo>
                <a:lnTo>
                  <a:pt x="191" y="73"/>
                </a:lnTo>
                <a:lnTo>
                  <a:pt x="154" y="47"/>
                </a:lnTo>
                <a:close/>
                <a:moveTo>
                  <a:pt x="118" y="165"/>
                </a:moveTo>
                <a:lnTo>
                  <a:pt x="68" y="165"/>
                </a:lnTo>
                <a:lnTo>
                  <a:pt x="68" y="102"/>
                </a:lnTo>
                <a:lnTo>
                  <a:pt x="118" y="102"/>
                </a:lnTo>
                <a:lnTo>
                  <a:pt x="118" y="165"/>
                </a:lnTo>
                <a:close/>
              </a:path>
            </a:pathLst>
          </a:custGeom>
          <a:solidFill>
            <a:schemeClr val="accent3"/>
          </a:solidFill>
          <a:ln w="9525">
            <a:solidFill>
              <a:schemeClr val="accent3"/>
            </a:solidFill>
            <a:round/>
            <a:headEnd/>
            <a:tailEnd/>
          </a:ln>
        </p:spPr>
        <p:txBody>
          <a:bodyPr vert="horz" wrap="square" lIns="91440" tIns="45721" rIns="91440" bIns="45721"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801" dirty="0"/>
          </a:p>
        </p:txBody>
      </p:sp>
      <p:sp>
        <p:nvSpPr>
          <p:cNvPr id="2" name="Datumsplatzhalter 1">
            <a:extLst>
              <a:ext uri="{FF2B5EF4-FFF2-40B4-BE49-F238E27FC236}">
                <a16:creationId xmlns:a16="http://schemas.microsoft.com/office/drawing/2014/main" id="{C9C14075-2F38-4C6F-BAE8-1182D977ABD1}"/>
              </a:ext>
            </a:extLst>
          </p:cNvPr>
          <p:cNvSpPr>
            <a:spLocks noGrp="1"/>
          </p:cNvSpPr>
          <p:nvPr>
            <p:ph type="dt" sz="half" idx="10"/>
          </p:nvPr>
        </p:nvSpPr>
        <p:spPr/>
        <p:txBody>
          <a:bodyPr/>
          <a:lstStyle/>
          <a:p>
            <a:fld id="{0568DA8B-62F1-4512-92DA-F1FB428833AC}" type="datetime1">
              <a:rPr lang="de-DE" smtClean="0"/>
              <a:t>06.05.2026</a:t>
            </a:fld>
            <a:endParaRPr lang="de-DE" dirty="0"/>
          </a:p>
        </p:txBody>
      </p:sp>
      <p:sp>
        <p:nvSpPr>
          <p:cNvPr id="7" name="Fußzeilenplatzhalter 6">
            <a:extLst>
              <a:ext uri="{FF2B5EF4-FFF2-40B4-BE49-F238E27FC236}">
                <a16:creationId xmlns:a16="http://schemas.microsoft.com/office/drawing/2014/main" id="{BB7A3CBD-B8C1-436A-A31F-BF8667C0ACE7}"/>
              </a:ext>
            </a:extLst>
          </p:cNvPr>
          <p:cNvSpPr>
            <a:spLocks noGrp="1"/>
          </p:cNvSpPr>
          <p:nvPr>
            <p:ph type="ftr" sz="quarter" idx="11"/>
          </p:nvPr>
        </p:nvSpPr>
        <p:spPr/>
        <p:txBody>
          <a:bodyPr/>
          <a:lstStyle/>
          <a:p>
            <a:r>
              <a:rPr lang="de-DE"/>
              <a:t>(c) MAAG Group - Hier steht die Fußzeile</a:t>
            </a:r>
            <a:endParaRPr lang="de-DE" dirty="0"/>
          </a:p>
        </p:txBody>
      </p:sp>
      <p:sp>
        <p:nvSpPr>
          <p:cNvPr id="8" name="Foliennummernplatzhalter 7">
            <a:extLst>
              <a:ext uri="{FF2B5EF4-FFF2-40B4-BE49-F238E27FC236}">
                <a16:creationId xmlns:a16="http://schemas.microsoft.com/office/drawing/2014/main" id="{5852B9AD-AB86-4D35-899D-F9C2F26F7F3E}"/>
              </a:ext>
            </a:extLst>
          </p:cNvPr>
          <p:cNvSpPr>
            <a:spLocks noGrp="1"/>
          </p:cNvSpPr>
          <p:nvPr>
            <p:ph type="sldNum" sz="quarter" idx="12"/>
          </p:nvPr>
        </p:nvSpPr>
        <p:spPr/>
        <p:txBody>
          <a:bodyPr/>
          <a:lstStyle/>
          <a:p>
            <a:fld id="{F73A1D7B-8CC0-4366-B635-CE7308505681}" type="slidenum">
              <a:rPr lang="de-DE" smtClean="0"/>
              <a:pPr/>
              <a:t>‹#›</a:t>
            </a:fld>
            <a:endParaRPr lang="de-DE" dirty="0"/>
          </a:p>
        </p:txBody>
      </p:sp>
    </p:spTree>
    <p:extLst>
      <p:ext uri="{BB962C8B-B14F-4D97-AF65-F5344CB8AC3E}">
        <p14:creationId xmlns:p14="http://schemas.microsoft.com/office/powerpoint/2010/main" val="3303709678"/>
      </p:ext>
    </p:extLst>
  </p:cSld>
  <p:clrMapOvr>
    <a:masterClrMapping/>
  </p:clrMapOvr>
  <p:hf hdr="0" ftr="0" dt="0"/>
  <p:extLst>
    <p:ext uri="{DCECCB84-F9BA-43D5-87BE-67443E8EF086}">
      <p15:sldGuideLst xmlns:p15="http://schemas.microsoft.com/office/powerpoint/2012/main">
        <p15:guide id="2"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pter ETTLINGER">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30421A67-72AD-44EF-906C-2D1F43D7222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286"/>
          </a:p>
        </p:txBody>
      </p:sp>
      <p:pic>
        <p:nvPicPr>
          <p:cNvPr id="18" name="Grafik 17">
            <a:extLst>
              <a:ext uri="{FF2B5EF4-FFF2-40B4-BE49-F238E27FC236}">
                <a16:creationId xmlns:a16="http://schemas.microsoft.com/office/drawing/2014/main" id="{43004EC2-6CFD-4573-BCD2-9696A419BE7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649600" y="3683540"/>
            <a:ext cx="5586032" cy="756000"/>
          </a:xfrm>
          <a:prstGeom prst="rect">
            <a:avLst/>
          </a:prstGeom>
        </p:spPr>
      </p:pic>
      <p:pic>
        <p:nvPicPr>
          <p:cNvPr id="20" name="Grafik 19">
            <a:extLst>
              <a:ext uri="{FF2B5EF4-FFF2-40B4-BE49-F238E27FC236}">
                <a16:creationId xmlns:a16="http://schemas.microsoft.com/office/drawing/2014/main" id="{40382504-05EA-4686-95F7-744E1A842FD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2463801" cy="6858000"/>
          </a:xfrm>
          <a:prstGeom prst="rect">
            <a:avLst/>
          </a:prstGeom>
        </p:spPr>
      </p:pic>
      <p:pic>
        <p:nvPicPr>
          <p:cNvPr id="10" name="Grafik 9">
            <a:extLst>
              <a:ext uri="{FF2B5EF4-FFF2-40B4-BE49-F238E27FC236}">
                <a16:creationId xmlns:a16="http://schemas.microsoft.com/office/drawing/2014/main" id="{BACE4C47-3EF2-4A73-A21E-A9FCB89779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542" y="909000"/>
            <a:ext cx="1552458" cy="396000"/>
          </a:xfrm>
          <a:prstGeom prst="rect">
            <a:avLst/>
          </a:prstGeom>
        </p:spPr>
      </p:pic>
      <p:sp>
        <p:nvSpPr>
          <p:cNvPr id="22" name="Freeform 164">
            <a:hlinkClick r:id="rId5" action="ppaction://hlinkpres?slideindex=1&amp;slidetitle="/>
            <a:extLst>
              <a:ext uri="{FF2B5EF4-FFF2-40B4-BE49-F238E27FC236}">
                <a16:creationId xmlns:a16="http://schemas.microsoft.com/office/drawing/2014/main" id="{E6B427E6-7384-4CB7-A67B-ECCD198796CD}"/>
              </a:ext>
            </a:extLst>
          </p:cNvPr>
          <p:cNvSpPr>
            <a:spLocks noChangeAspect="1" noEditPoints="1"/>
          </p:cNvSpPr>
          <p:nvPr/>
        </p:nvSpPr>
        <p:spPr bwMode="auto">
          <a:xfrm>
            <a:off x="11822731" y="6410625"/>
            <a:ext cx="204549" cy="180000"/>
          </a:xfrm>
          <a:custGeom>
            <a:avLst/>
            <a:gdLst/>
            <a:ahLst/>
            <a:cxnLst>
              <a:cxn ang="0">
                <a:pos x="154" y="47"/>
              </a:cxn>
              <a:cxn ang="0">
                <a:pos x="154" y="2"/>
              </a:cxn>
              <a:cxn ang="0">
                <a:pos x="130" y="2"/>
              </a:cxn>
              <a:cxn ang="0">
                <a:pos x="130" y="28"/>
              </a:cxn>
              <a:cxn ang="0">
                <a:pos x="94" y="0"/>
              </a:cxn>
              <a:cxn ang="0">
                <a:pos x="0" y="73"/>
              </a:cxn>
              <a:cxn ang="0">
                <a:pos x="17" y="94"/>
              </a:cxn>
              <a:cxn ang="0">
                <a:pos x="31" y="85"/>
              </a:cxn>
              <a:cxn ang="0">
                <a:pos x="31" y="177"/>
              </a:cxn>
              <a:cxn ang="0">
                <a:pos x="168" y="177"/>
              </a:cxn>
              <a:cxn ang="0">
                <a:pos x="168" y="85"/>
              </a:cxn>
              <a:cxn ang="0">
                <a:pos x="177" y="94"/>
              </a:cxn>
              <a:cxn ang="0">
                <a:pos x="191" y="73"/>
              </a:cxn>
              <a:cxn ang="0">
                <a:pos x="154" y="47"/>
              </a:cxn>
              <a:cxn ang="0">
                <a:pos x="118" y="165"/>
              </a:cxn>
              <a:cxn ang="0">
                <a:pos x="68" y="165"/>
              </a:cxn>
              <a:cxn ang="0">
                <a:pos x="68" y="102"/>
              </a:cxn>
              <a:cxn ang="0">
                <a:pos x="118" y="102"/>
              </a:cxn>
              <a:cxn ang="0">
                <a:pos x="118" y="165"/>
              </a:cxn>
            </a:cxnLst>
            <a:rect l="0" t="0" r="r" b="b"/>
            <a:pathLst>
              <a:path w="191" h="177">
                <a:moveTo>
                  <a:pt x="154" y="47"/>
                </a:moveTo>
                <a:lnTo>
                  <a:pt x="154" y="2"/>
                </a:lnTo>
                <a:lnTo>
                  <a:pt x="130" y="2"/>
                </a:lnTo>
                <a:lnTo>
                  <a:pt x="130" y="28"/>
                </a:lnTo>
                <a:lnTo>
                  <a:pt x="94" y="0"/>
                </a:lnTo>
                <a:lnTo>
                  <a:pt x="0" y="73"/>
                </a:lnTo>
                <a:lnTo>
                  <a:pt x="17" y="94"/>
                </a:lnTo>
                <a:lnTo>
                  <a:pt x="31" y="85"/>
                </a:lnTo>
                <a:lnTo>
                  <a:pt x="31" y="177"/>
                </a:lnTo>
                <a:lnTo>
                  <a:pt x="168" y="177"/>
                </a:lnTo>
                <a:lnTo>
                  <a:pt x="168" y="85"/>
                </a:lnTo>
                <a:lnTo>
                  <a:pt x="177" y="94"/>
                </a:lnTo>
                <a:lnTo>
                  <a:pt x="191" y="73"/>
                </a:lnTo>
                <a:lnTo>
                  <a:pt x="154" y="47"/>
                </a:lnTo>
                <a:close/>
                <a:moveTo>
                  <a:pt x="118" y="165"/>
                </a:moveTo>
                <a:lnTo>
                  <a:pt x="68" y="165"/>
                </a:lnTo>
                <a:lnTo>
                  <a:pt x="68" y="102"/>
                </a:lnTo>
                <a:lnTo>
                  <a:pt x="118" y="102"/>
                </a:lnTo>
                <a:lnTo>
                  <a:pt x="118" y="165"/>
                </a:lnTo>
                <a:close/>
              </a:path>
            </a:pathLst>
          </a:custGeom>
          <a:solidFill>
            <a:schemeClr val="accent3"/>
          </a:solidFill>
          <a:ln w="9525">
            <a:solidFill>
              <a:schemeClr val="accent3"/>
            </a:solidFill>
            <a:round/>
            <a:headEnd/>
            <a:tailEnd/>
          </a:ln>
        </p:spPr>
        <p:txBody>
          <a:bodyPr vert="horz" wrap="square" lIns="91440" tIns="45721" rIns="91440" bIns="45721"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801" dirty="0"/>
          </a:p>
        </p:txBody>
      </p:sp>
      <p:sp>
        <p:nvSpPr>
          <p:cNvPr id="23" name="Datumsplatzhalter 22">
            <a:extLst>
              <a:ext uri="{FF2B5EF4-FFF2-40B4-BE49-F238E27FC236}">
                <a16:creationId xmlns:a16="http://schemas.microsoft.com/office/drawing/2014/main" id="{60E7E3B4-2381-493A-AE7F-855DC51C0DE4}"/>
              </a:ext>
            </a:extLst>
          </p:cNvPr>
          <p:cNvSpPr>
            <a:spLocks noGrp="1"/>
          </p:cNvSpPr>
          <p:nvPr>
            <p:ph type="dt" sz="half" idx="10"/>
          </p:nvPr>
        </p:nvSpPr>
        <p:spPr/>
        <p:txBody>
          <a:bodyPr/>
          <a:lstStyle/>
          <a:p>
            <a:fld id="{3478CBEA-68E5-4A47-952C-063AFE9B64FB}" type="datetime1">
              <a:rPr lang="de-DE" smtClean="0"/>
              <a:t>06.05.2026</a:t>
            </a:fld>
            <a:endParaRPr lang="de-DE" dirty="0"/>
          </a:p>
        </p:txBody>
      </p:sp>
      <p:sp>
        <p:nvSpPr>
          <p:cNvPr id="24" name="Fußzeilenplatzhalter 23">
            <a:extLst>
              <a:ext uri="{FF2B5EF4-FFF2-40B4-BE49-F238E27FC236}">
                <a16:creationId xmlns:a16="http://schemas.microsoft.com/office/drawing/2014/main" id="{CAB06E11-825B-4CCD-837A-789C3CF1AA7E}"/>
              </a:ext>
            </a:extLst>
          </p:cNvPr>
          <p:cNvSpPr>
            <a:spLocks noGrp="1"/>
          </p:cNvSpPr>
          <p:nvPr>
            <p:ph type="ftr" sz="quarter" idx="11"/>
          </p:nvPr>
        </p:nvSpPr>
        <p:spPr/>
        <p:txBody>
          <a:bodyPr/>
          <a:lstStyle/>
          <a:p>
            <a:r>
              <a:rPr lang="de-DE"/>
              <a:t>(c) MAAG Group - Hier steht die Fußzeile</a:t>
            </a:r>
            <a:endParaRPr lang="de-DE" dirty="0"/>
          </a:p>
        </p:txBody>
      </p:sp>
      <p:sp>
        <p:nvSpPr>
          <p:cNvPr id="25" name="Foliennummernplatzhalter 24">
            <a:extLst>
              <a:ext uri="{FF2B5EF4-FFF2-40B4-BE49-F238E27FC236}">
                <a16:creationId xmlns:a16="http://schemas.microsoft.com/office/drawing/2014/main" id="{2D075366-2BB7-438B-A3EB-20B5E037D02F}"/>
              </a:ext>
            </a:extLst>
          </p:cNvPr>
          <p:cNvSpPr>
            <a:spLocks noGrp="1"/>
          </p:cNvSpPr>
          <p:nvPr>
            <p:ph type="sldNum" sz="quarter" idx="12"/>
          </p:nvPr>
        </p:nvSpPr>
        <p:spPr/>
        <p:txBody>
          <a:bodyPr/>
          <a:lstStyle/>
          <a:p>
            <a:fld id="{F73A1D7B-8CC0-4366-B635-CE7308505681}" type="slidenum">
              <a:rPr lang="de-DE" smtClean="0"/>
              <a:pPr/>
              <a:t>‹#›</a:t>
            </a:fld>
            <a:endParaRPr lang="de-DE" dirty="0"/>
          </a:p>
        </p:txBody>
      </p:sp>
      <p:sp>
        <p:nvSpPr>
          <p:cNvPr id="26" name="Textplatzhalter 2">
            <a:extLst>
              <a:ext uri="{FF2B5EF4-FFF2-40B4-BE49-F238E27FC236}">
                <a16:creationId xmlns:a16="http://schemas.microsoft.com/office/drawing/2014/main" id="{ADBBFE06-AAB6-46F3-A92A-2321D8054E37}"/>
              </a:ext>
            </a:extLst>
          </p:cNvPr>
          <p:cNvSpPr>
            <a:spLocks noGrp="1"/>
          </p:cNvSpPr>
          <p:nvPr>
            <p:ph type="body" idx="1"/>
          </p:nvPr>
        </p:nvSpPr>
        <p:spPr>
          <a:xfrm>
            <a:off x="4043753" y="5157614"/>
            <a:ext cx="7595798" cy="790751"/>
          </a:xfrm>
        </p:spPr>
        <p:txBody>
          <a:bodyPr>
            <a:normAutofit/>
          </a:bodyPr>
          <a:lstStyle>
            <a:lvl1pPr marL="0" indent="0">
              <a:spcBef>
                <a:spcPts val="0"/>
              </a:spcBef>
              <a:buNone/>
              <a:defRPr sz="1801">
                <a:solidFill>
                  <a:schemeClr val="tx1"/>
                </a:solidFill>
              </a:defRPr>
            </a:lvl1pPr>
            <a:lvl2pPr marL="457185" indent="0">
              <a:buNone/>
              <a:defRPr sz="2000">
                <a:solidFill>
                  <a:schemeClr val="tx1">
                    <a:tint val="75000"/>
                  </a:schemeClr>
                </a:solidFill>
              </a:defRPr>
            </a:lvl2pPr>
            <a:lvl3pPr marL="914370" indent="0">
              <a:buNone/>
              <a:defRPr sz="1801">
                <a:solidFill>
                  <a:schemeClr val="tx1">
                    <a:tint val="75000"/>
                  </a:schemeClr>
                </a:solidFill>
              </a:defRPr>
            </a:lvl3pPr>
            <a:lvl4pPr marL="1371555" indent="0">
              <a:buNone/>
              <a:defRPr sz="1600">
                <a:solidFill>
                  <a:schemeClr val="tx1">
                    <a:tint val="75000"/>
                  </a:schemeClr>
                </a:solidFill>
              </a:defRPr>
            </a:lvl4pPr>
            <a:lvl5pPr marL="1828741" indent="0">
              <a:buNone/>
              <a:defRPr sz="1600">
                <a:solidFill>
                  <a:schemeClr val="tx1">
                    <a:tint val="75000"/>
                  </a:schemeClr>
                </a:solidFill>
              </a:defRPr>
            </a:lvl5pPr>
            <a:lvl6pPr marL="2285926" indent="0">
              <a:buNone/>
              <a:defRPr sz="1600">
                <a:solidFill>
                  <a:schemeClr val="tx1">
                    <a:tint val="75000"/>
                  </a:schemeClr>
                </a:solidFill>
              </a:defRPr>
            </a:lvl6pPr>
            <a:lvl7pPr marL="2743111" indent="0">
              <a:buNone/>
              <a:defRPr sz="1600">
                <a:solidFill>
                  <a:schemeClr val="tx1">
                    <a:tint val="75000"/>
                  </a:schemeClr>
                </a:solidFill>
              </a:defRPr>
            </a:lvl7pPr>
            <a:lvl8pPr marL="3200296" indent="0">
              <a:buNone/>
              <a:defRPr sz="1600">
                <a:solidFill>
                  <a:schemeClr val="tx1">
                    <a:tint val="75000"/>
                  </a:schemeClr>
                </a:solidFill>
              </a:defRPr>
            </a:lvl8pPr>
            <a:lvl9pPr marL="3657481"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67121807"/>
      </p:ext>
    </p:extLst>
  </p:cSld>
  <p:clrMapOvr>
    <a:masterClrMapping/>
  </p:clrMapOvr>
  <p:hf hdr="0" ftr="0" dt="0"/>
  <p:extLst>
    <p:ext uri="{DCECCB84-F9BA-43D5-87BE-67443E8EF086}">
      <p15:sldGuideLst xmlns:p15="http://schemas.microsoft.com/office/powerpoint/2012/main">
        <p15:guide id="1" orient="horz" pos="231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pter GALA">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A1854718-AEE6-4734-985E-B2D490170C43}"/>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286"/>
          </a:p>
        </p:txBody>
      </p:sp>
      <p:pic>
        <p:nvPicPr>
          <p:cNvPr id="17" name="Grafik 16">
            <a:extLst>
              <a:ext uri="{FF2B5EF4-FFF2-40B4-BE49-F238E27FC236}">
                <a16:creationId xmlns:a16="http://schemas.microsoft.com/office/drawing/2014/main" id="{54E2086C-276A-4F00-B462-6D40792BA0F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649600" y="3683540"/>
            <a:ext cx="3556182" cy="756000"/>
          </a:xfrm>
          <a:prstGeom prst="rect">
            <a:avLst/>
          </a:prstGeom>
        </p:spPr>
      </p:pic>
      <p:pic>
        <p:nvPicPr>
          <p:cNvPr id="19" name="Grafik 18">
            <a:extLst>
              <a:ext uri="{FF2B5EF4-FFF2-40B4-BE49-F238E27FC236}">
                <a16:creationId xmlns:a16="http://schemas.microsoft.com/office/drawing/2014/main" id="{194F3A8D-E825-4C15-827A-8F2ECEE8E27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2463801" cy="6858000"/>
          </a:xfrm>
          <a:prstGeom prst="rect">
            <a:avLst/>
          </a:prstGeom>
        </p:spPr>
      </p:pic>
      <p:pic>
        <p:nvPicPr>
          <p:cNvPr id="11" name="Grafik 10">
            <a:extLst>
              <a:ext uri="{FF2B5EF4-FFF2-40B4-BE49-F238E27FC236}">
                <a16:creationId xmlns:a16="http://schemas.microsoft.com/office/drawing/2014/main" id="{C0AF6964-F0FE-4449-BFEA-BD1349AA95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542" y="909000"/>
            <a:ext cx="1552458" cy="396000"/>
          </a:xfrm>
          <a:prstGeom prst="rect">
            <a:avLst/>
          </a:prstGeom>
        </p:spPr>
      </p:pic>
      <p:sp>
        <p:nvSpPr>
          <p:cNvPr id="22" name="Freeform 164">
            <a:hlinkClick r:id="rId5" action="ppaction://hlinkpres?slideindex=1&amp;slidetitle="/>
            <a:extLst>
              <a:ext uri="{FF2B5EF4-FFF2-40B4-BE49-F238E27FC236}">
                <a16:creationId xmlns:a16="http://schemas.microsoft.com/office/drawing/2014/main" id="{D5E1E883-85E0-47C9-B4BE-B2C8AC2DFB9E}"/>
              </a:ext>
            </a:extLst>
          </p:cNvPr>
          <p:cNvSpPr>
            <a:spLocks noChangeAspect="1" noEditPoints="1"/>
          </p:cNvSpPr>
          <p:nvPr/>
        </p:nvSpPr>
        <p:spPr bwMode="auto">
          <a:xfrm>
            <a:off x="11822731" y="6410625"/>
            <a:ext cx="204549" cy="180000"/>
          </a:xfrm>
          <a:custGeom>
            <a:avLst/>
            <a:gdLst/>
            <a:ahLst/>
            <a:cxnLst>
              <a:cxn ang="0">
                <a:pos x="154" y="47"/>
              </a:cxn>
              <a:cxn ang="0">
                <a:pos x="154" y="2"/>
              </a:cxn>
              <a:cxn ang="0">
                <a:pos x="130" y="2"/>
              </a:cxn>
              <a:cxn ang="0">
                <a:pos x="130" y="28"/>
              </a:cxn>
              <a:cxn ang="0">
                <a:pos x="94" y="0"/>
              </a:cxn>
              <a:cxn ang="0">
                <a:pos x="0" y="73"/>
              </a:cxn>
              <a:cxn ang="0">
                <a:pos x="17" y="94"/>
              </a:cxn>
              <a:cxn ang="0">
                <a:pos x="31" y="85"/>
              </a:cxn>
              <a:cxn ang="0">
                <a:pos x="31" y="177"/>
              </a:cxn>
              <a:cxn ang="0">
                <a:pos x="168" y="177"/>
              </a:cxn>
              <a:cxn ang="0">
                <a:pos x="168" y="85"/>
              </a:cxn>
              <a:cxn ang="0">
                <a:pos x="177" y="94"/>
              </a:cxn>
              <a:cxn ang="0">
                <a:pos x="191" y="73"/>
              </a:cxn>
              <a:cxn ang="0">
                <a:pos x="154" y="47"/>
              </a:cxn>
              <a:cxn ang="0">
                <a:pos x="118" y="165"/>
              </a:cxn>
              <a:cxn ang="0">
                <a:pos x="68" y="165"/>
              </a:cxn>
              <a:cxn ang="0">
                <a:pos x="68" y="102"/>
              </a:cxn>
              <a:cxn ang="0">
                <a:pos x="118" y="102"/>
              </a:cxn>
              <a:cxn ang="0">
                <a:pos x="118" y="165"/>
              </a:cxn>
            </a:cxnLst>
            <a:rect l="0" t="0" r="r" b="b"/>
            <a:pathLst>
              <a:path w="191" h="177">
                <a:moveTo>
                  <a:pt x="154" y="47"/>
                </a:moveTo>
                <a:lnTo>
                  <a:pt x="154" y="2"/>
                </a:lnTo>
                <a:lnTo>
                  <a:pt x="130" y="2"/>
                </a:lnTo>
                <a:lnTo>
                  <a:pt x="130" y="28"/>
                </a:lnTo>
                <a:lnTo>
                  <a:pt x="94" y="0"/>
                </a:lnTo>
                <a:lnTo>
                  <a:pt x="0" y="73"/>
                </a:lnTo>
                <a:lnTo>
                  <a:pt x="17" y="94"/>
                </a:lnTo>
                <a:lnTo>
                  <a:pt x="31" y="85"/>
                </a:lnTo>
                <a:lnTo>
                  <a:pt x="31" y="177"/>
                </a:lnTo>
                <a:lnTo>
                  <a:pt x="168" y="177"/>
                </a:lnTo>
                <a:lnTo>
                  <a:pt x="168" y="85"/>
                </a:lnTo>
                <a:lnTo>
                  <a:pt x="177" y="94"/>
                </a:lnTo>
                <a:lnTo>
                  <a:pt x="191" y="73"/>
                </a:lnTo>
                <a:lnTo>
                  <a:pt x="154" y="47"/>
                </a:lnTo>
                <a:close/>
                <a:moveTo>
                  <a:pt x="118" y="165"/>
                </a:moveTo>
                <a:lnTo>
                  <a:pt x="68" y="165"/>
                </a:lnTo>
                <a:lnTo>
                  <a:pt x="68" y="102"/>
                </a:lnTo>
                <a:lnTo>
                  <a:pt x="118" y="102"/>
                </a:lnTo>
                <a:lnTo>
                  <a:pt x="118" y="165"/>
                </a:lnTo>
                <a:close/>
              </a:path>
            </a:pathLst>
          </a:custGeom>
          <a:solidFill>
            <a:schemeClr val="accent3"/>
          </a:solidFill>
          <a:ln w="9525">
            <a:solidFill>
              <a:schemeClr val="accent3"/>
            </a:solidFill>
            <a:round/>
            <a:headEnd/>
            <a:tailEnd/>
          </a:ln>
        </p:spPr>
        <p:txBody>
          <a:bodyPr vert="horz" wrap="square" lIns="91440" tIns="45721" rIns="91440" bIns="45721"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801" dirty="0"/>
          </a:p>
        </p:txBody>
      </p:sp>
      <p:sp>
        <p:nvSpPr>
          <p:cNvPr id="2" name="Datumsplatzhalter 1">
            <a:extLst>
              <a:ext uri="{FF2B5EF4-FFF2-40B4-BE49-F238E27FC236}">
                <a16:creationId xmlns:a16="http://schemas.microsoft.com/office/drawing/2014/main" id="{803BBB10-BD4F-47D1-907D-CFC8D4784C4E}"/>
              </a:ext>
            </a:extLst>
          </p:cNvPr>
          <p:cNvSpPr>
            <a:spLocks noGrp="1"/>
          </p:cNvSpPr>
          <p:nvPr>
            <p:ph type="dt" sz="half" idx="10"/>
          </p:nvPr>
        </p:nvSpPr>
        <p:spPr>
          <a:xfrm>
            <a:off x="552450" y="6957002"/>
            <a:ext cx="2743200" cy="365125"/>
          </a:xfrm>
        </p:spPr>
        <p:txBody>
          <a:bodyPr/>
          <a:lstStyle/>
          <a:p>
            <a:fld id="{34176E53-1AE9-47C8-A4D7-95EFD9D5E929}" type="datetime1">
              <a:rPr lang="de-DE" smtClean="0"/>
              <a:t>06.05.2026</a:t>
            </a:fld>
            <a:endParaRPr lang="de-DE" dirty="0"/>
          </a:p>
        </p:txBody>
      </p:sp>
      <p:sp>
        <p:nvSpPr>
          <p:cNvPr id="3" name="Fußzeilenplatzhalter 2">
            <a:extLst>
              <a:ext uri="{FF2B5EF4-FFF2-40B4-BE49-F238E27FC236}">
                <a16:creationId xmlns:a16="http://schemas.microsoft.com/office/drawing/2014/main" id="{9B305A64-E174-476A-B825-DBB0C6DC13DE}"/>
              </a:ext>
            </a:extLst>
          </p:cNvPr>
          <p:cNvSpPr>
            <a:spLocks noGrp="1"/>
          </p:cNvSpPr>
          <p:nvPr>
            <p:ph type="ftr" sz="quarter" idx="11"/>
          </p:nvPr>
        </p:nvSpPr>
        <p:spPr>
          <a:xfrm>
            <a:off x="7356001" y="6481575"/>
            <a:ext cx="3906000" cy="376424"/>
          </a:xfrm>
        </p:spPr>
        <p:txBody>
          <a:bodyPr/>
          <a:lstStyle/>
          <a:p>
            <a:r>
              <a:rPr lang="de-DE"/>
              <a:t>(c) MAAG Group - Hier steht die Fußzeile</a:t>
            </a:r>
            <a:endParaRPr lang="de-DE" dirty="0"/>
          </a:p>
        </p:txBody>
      </p:sp>
      <p:sp>
        <p:nvSpPr>
          <p:cNvPr id="4" name="Foliennummernplatzhalter 3">
            <a:extLst>
              <a:ext uri="{FF2B5EF4-FFF2-40B4-BE49-F238E27FC236}">
                <a16:creationId xmlns:a16="http://schemas.microsoft.com/office/drawing/2014/main" id="{C8D50B29-61DB-46C9-9606-2D32ED7C223F}"/>
              </a:ext>
            </a:extLst>
          </p:cNvPr>
          <p:cNvSpPr>
            <a:spLocks noGrp="1"/>
          </p:cNvSpPr>
          <p:nvPr>
            <p:ph type="sldNum" sz="quarter" idx="12"/>
          </p:nvPr>
        </p:nvSpPr>
        <p:spPr>
          <a:xfrm>
            <a:off x="11262001" y="6481577"/>
            <a:ext cx="377550" cy="376425"/>
          </a:xfrm>
        </p:spPr>
        <p:txBody>
          <a:bodyPr/>
          <a:lstStyle/>
          <a:p>
            <a:fld id="{F73A1D7B-8CC0-4366-B635-CE7308505681}" type="slidenum">
              <a:rPr lang="de-DE" smtClean="0"/>
              <a:pPr/>
              <a:t>‹#›</a:t>
            </a:fld>
            <a:endParaRPr lang="de-DE" dirty="0"/>
          </a:p>
        </p:txBody>
      </p:sp>
      <p:sp>
        <p:nvSpPr>
          <p:cNvPr id="23" name="Textplatzhalter 2">
            <a:extLst>
              <a:ext uri="{FF2B5EF4-FFF2-40B4-BE49-F238E27FC236}">
                <a16:creationId xmlns:a16="http://schemas.microsoft.com/office/drawing/2014/main" id="{D5A98764-A2B3-4FC0-B1CF-006E5F164780}"/>
              </a:ext>
            </a:extLst>
          </p:cNvPr>
          <p:cNvSpPr>
            <a:spLocks noGrp="1"/>
          </p:cNvSpPr>
          <p:nvPr>
            <p:ph type="body" idx="1"/>
          </p:nvPr>
        </p:nvSpPr>
        <p:spPr>
          <a:xfrm>
            <a:off x="4043753" y="5157614"/>
            <a:ext cx="7595798" cy="790751"/>
          </a:xfrm>
        </p:spPr>
        <p:txBody>
          <a:bodyPr>
            <a:normAutofit/>
          </a:bodyPr>
          <a:lstStyle>
            <a:lvl1pPr marL="0" indent="0">
              <a:spcBef>
                <a:spcPts val="0"/>
              </a:spcBef>
              <a:buNone/>
              <a:defRPr sz="1801">
                <a:solidFill>
                  <a:schemeClr val="tx1"/>
                </a:solidFill>
              </a:defRPr>
            </a:lvl1pPr>
            <a:lvl2pPr marL="457185" indent="0">
              <a:buNone/>
              <a:defRPr sz="2000">
                <a:solidFill>
                  <a:schemeClr val="tx1">
                    <a:tint val="75000"/>
                  </a:schemeClr>
                </a:solidFill>
              </a:defRPr>
            </a:lvl2pPr>
            <a:lvl3pPr marL="914370" indent="0">
              <a:buNone/>
              <a:defRPr sz="1801">
                <a:solidFill>
                  <a:schemeClr val="tx1">
                    <a:tint val="75000"/>
                  </a:schemeClr>
                </a:solidFill>
              </a:defRPr>
            </a:lvl3pPr>
            <a:lvl4pPr marL="1371555" indent="0">
              <a:buNone/>
              <a:defRPr sz="1600">
                <a:solidFill>
                  <a:schemeClr val="tx1">
                    <a:tint val="75000"/>
                  </a:schemeClr>
                </a:solidFill>
              </a:defRPr>
            </a:lvl4pPr>
            <a:lvl5pPr marL="1828741" indent="0">
              <a:buNone/>
              <a:defRPr sz="1600">
                <a:solidFill>
                  <a:schemeClr val="tx1">
                    <a:tint val="75000"/>
                  </a:schemeClr>
                </a:solidFill>
              </a:defRPr>
            </a:lvl5pPr>
            <a:lvl6pPr marL="2285926" indent="0">
              <a:buNone/>
              <a:defRPr sz="1600">
                <a:solidFill>
                  <a:schemeClr val="tx1">
                    <a:tint val="75000"/>
                  </a:schemeClr>
                </a:solidFill>
              </a:defRPr>
            </a:lvl6pPr>
            <a:lvl7pPr marL="2743111" indent="0">
              <a:buNone/>
              <a:defRPr sz="1600">
                <a:solidFill>
                  <a:schemeClr val="tx1">
                    <a:tint val="75000"/>
                  </a:schemeClr>
                </a:solidFill>
              </a:defRPr>
            </a:lvl7pPr>
            <a:lvl8pPr marL="3200296" indent="0">
              <a:buNone/>
              <a:defRPr sz="1600">
                <a:solidFill>
                  <a:schemeClr val="tx1">
                    <a:tint val="75000"/>
                  </a:schemeClr>
                </a:solidFill>
              </a:defRPr>
            </a:lvl8pPr>
            <a:lvl9pPr marL="3657481"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16283305"/>
      </p:ext>
    </p:extLst>
  </p:cSld>
  <p:clrMapOvr>
    <a:masterClrMapping/>
  </p:clrMapOvr>
  <p:hf hdr="0" ftr="0" dt="0"/>
  <p:extLst>
    <p:ext uri="{DCECCB84-F9BA-43D5-87BE-67443E8EF086}">
      <p15:sldGuideLst xmlns:p15="http://schemas.microsoft.com/office/powerpoint/2012/main">
        <p15:guide id="1" orient="horz" pos="231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ter MAAG">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493D5F26-C3BA-411D-8E3D-73B6E5E5A233}"/>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286"/>
          </a:p>
        </p:txBody>
      </p:sp>
      <p:pic>
        <p:nvPicPr>
          <p:cNvPr id="25" name="Grafik 24">
            <a:extLst>
              <a:ext uri="{FF2B5EF4-FFF2-40B4-BE49-F238E27FC236}">
                <a16:creationId xmlns:a16="http://schemas.microsoft.com/office/drawing/2014/main" id="{7133780D-8C59-4139-A999-B32C43C274D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649601" y="3683540"/>
            <a:ext cx="3980783" cy="756000"/>
          </a:xfrm>
          <a:prstGeom prst="rect">
            <a:avLst/>
          </a:prstGeom>
        </p:spPr>
      </p:pic>
      <p:pic>
        <p:nvPicPr>
          <p:cNvPr id="27" name="Grafik 26">
            <a:extLst>
              <a:ext uri="{FF2B5EF4-FFF2-40B4-BE49-F238E27FC236}">
                <a16:creationId xmlns:a16="http://schemas.microsoft.com/office/drawing/2014/main" id="{4FEFF694-D598-42DC-B336-A1539DB0630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2463801" cy="6858000"/>
          </a:xfrm>
          <a:prstGeom prst="rect">
            <a:avLst/>
          </a:prstGeom>
        </p:spPr>
      </p:pic>
      <p:pic>
        <p:nvPicPr>
          <p:cNvPr id="10" name="Grafik 9">
            <a:extLst>
              <a:ext uri="{FF2B5EF4-FFF2-40B4-BE49-F238E27FC236}">
                <a16:creationId xmlns:a16="http://schemas.microsoft.com/office/drawing/2014/main" id="{97D2636D-76EA-4B2F-BCD7-28DA79D040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542" y="909000"/>
            <a:ext cx="1552458" cy="396000"/>
          </a:xfrm>
          <a:prstGeom prst="rect">
            <a:avLst/>
          </a:prstGeom>
        </p:spPr>
      </p:pic>
      <p:sp>
        <p:nvSpPr>
          <p:cNvPr id="14" name="Freeform 164">
            <a:hlinkClick r:id="rId5" action="ppaction://hlinkpres?slideindex=1&amp;slidetitle="/>
            <a:extLst>
              <a:ext uri="{FF2B5EF4-FFF2-40B4-BE49-F238E27FC236}">
                <a16:creationId xmlns:a16="http://schemas.microsoft.com/office/drawing/2014/main" id="{134D2191-18F8-46F0-B75D-85AC9AEBAFD1}"/>
              </a:ext>
            </a:extLst>
          </p:cNvPr>
          <p:cNvSpPr>
            <a:spLocks noChangeAspect="1" noEditPoints="1"/>
          </p:cNvSpPr>
          <p:nvPr/>
        </p:nvSpPr>
        <p:spPr bwMode="auto">
          <a:xfrm>
            <a:off x="11822731" y="6410625"/>
            <a:ext cx="204549" cy="180000"/>
          </a:xfrm>
          <a:custGeom>
            <a:avLst/>
            <a:gdLst/>
            <a:ahLst/>
            <a:cxnLst>
              <a:cxn ang="0">
                <a:pos x="154" y="47"/>
              </a:cxn>
              <a:cxn ang="0">
                <a:pos x="154" y="2"/>
              </a:cxn>
              <a:cxn ang="0">
                <a:pos x="130" y="2"/>
              </a:cxn>
              <a:cxn ang="0">
                <a:pos x="130" y="28"/>
              </a:cxn>
              <a:cxn ang="0">
                <a:pos x="94" y="0"/>
              </a:cxn>
              <a:cxn ang="0">
                <a:pos x="0" y="73"/>
              </a:cxn>
              <a:cxn ang="0">
                <a:pos x="17" y="94"/>
              </a:cxn>
              <a:cxn ang="0">
                <a:pos x="31" y="85"/>
              </a:cxn>
              <a:cxn ang="0">
                <a:pos x="31" y="177"/>
              </a:cxn>
              <a:cxn ang="0">
                <a:pos x="168" y="177"/>
              </a:cxn>
              <a:cxn ang="0">
                <a:pos x="168" y="85"/>
              </a:cxn>
              <a:cxn ang="0">
                <a:pos x="177" y="94"/>
              </a:cxn>
              <a:cxn ang="0">
                <a:pos x="191" y="73"/>
              </a:cxn>
              <a:cxn ang="0">
                <a:pos x="154" y="47"/>
              </a:cxn>
              <a:cxn ang="0">
                <a:pos x="118" y="165"/>
              </a:cxn>
              <a:cxn ang="0">
                <a:pos x="68" y="165"/>
              </a:cxn>
              <a:cxn ang="0">
                <a:pos x="68" y="102"/>
              </a:cxn>
              <a:cxn ang="0">
                <a:pos x="118" y="102"/>
              </a:cxn>
              <a:cxn ang="0">
                <a:pos x="118" y="165"/>
              </a:cxn>
            </a:cxnLst>
            <a:rect l="0" t="0" r="r" b="b"/>
            <a:pathLst>
              <a:path w="191" h="177">
                <a:moveTo>
                  <a:pt x="154" y="47"/>
                </a:moveTo>
                <a:lnTo>
                  <a:pt x="154" y="2"/>
                </a:lnTo>
                <a:lnTo>
                  <a:pt x="130" y="2"/>
                </a:lnTo>
                <a:lnTo>
                  <a:pt x="130" y="28"/>
                </a:lnTo>
                <a:lnTo>
                  <a:pt x="94" y="0"/>
                </a:lnTo>
                <a:lnTo>
                  <a:pt x="0" y="73"/>
                </a:lnTo>
                <a:lnTo>
                  <a:pt x="17" y="94"/>
                </a:lnTo>
                <a:lnTo>
                  <a:pt x="31" y="85"/>
                </a:lnTo>
                <a:lnTo>
                  <a:pt x="31" y="177"/>
                </a:lnTo>
                <a:lnTo>
                  <a:pt x="168" y="177"/>
                </a:lnTo>
                <a:lnTo>
                  <a:pt x="168" y="85"/>
                </a:lnTo>
                <a:lnTo>
                  <a:pt x="177" y="94"/>
                </a:lnTo>
                <a:lnTo>
                  <a:pt x="191" y="73"/>
                </a:lnTo>
                <a:lnTo>
                  <a:pt x="154" y="47"/>
                </a:lnTo>
                <a:close/>
                <a:moveTo>
                  <a:pt x="118" y="165"/>
                </a:moveTo>
                <a:lnTo>
                  <a:pt x="68" y="165"/>
                </a:lnTo>
                <a:lnTo>
                  <a:pt x="68" y="102"/>
                </a:lnTo>
                <a:lnTo>
                  <a:pt x="118" y="102"/>
                </a:lnTo>
                <a:lnTo>
                  <a:pt x="118" y="165"/>
                </a:lnTo>
                <a:close/>
              </a:path>
            </a:pathLst>
          </a:custGeom>
          <a:solidFill>
            <a:schemeClr val="accent3"/>
          </a:solidFill>
          <a:ln w="9525">
            <a:solidFill>
              <a:schemeClr val="accent3"/>
            </a:solidFill>
            <a:round/>
            <a:headEnd/>
            <a:tailEnd/>
          </a:ln>
        </p:spPr>
        <p:txBody>
          <a:bodyPr vert="horz" wrap="square" lIns="91440" tIns="45721" rIns="91440" bIns="45721"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801" dirty="0"/>
          </a:p>
        </p:txBody>
      </p:sp>
      <p:sp>
        <p:nvSpPr>
          <p:cNvPr id="2" name="Datumsplatzhalter 1">
            <a:extLst>
              <a:ext uri="{FF2B5EF4-FFF2-40B4-BE49-F238E27FC236}">
                <a16:creationId xmlns:a16="http://schemas.microsoft.com/office/drawing/2014/main" id="{869B7DB8-EB76-44BE-8A23-6FE77799F237}"/>
              </a:ext>
            </a:extLst>
          </p:cNvPr>
          <p:cNvSpPr>
            <a:spLocks noGrp="1"/>
          </p:cNvSpPr>
          <p:nvPr>
            <p:ph type="dt" sz="half" idx="10"/>
          </p:nvPr>
        </p:nvSpPr>
        <p:spPr/>
        <p:txBody>
          <a:bodyPr/>
          <a:lstStyle/>
          <a:p>
            <a:fld id="{AC33A5EE-AD89-41C5-AE1D-D65AE9132BC7}" type="datetime1">
              <a:rPr lang="de-DE" smtClean="0"/>
              <a:t>06.05.2026</a:t>
            </a:fld>
            <a:endParaRPr lang="de-DE" dirty="0"/>
          </a:p>
        </p:txBody>
      </p:sp>
      <p:sp>
        <p:nvSpPr>
          <p:cNvPr id="3" name="Fußzeilenplatzhalter 2">
            <a:extLst>
              <a:ext uri="{FF2B5EF4-FFF2-40B4-BE49-F238E27FC236}">
                <a16:creationId xmlns:a16="http://schemas.microsoft.com/office/drawing/2014/main" id="{14EF05BF-97D7-4DBE-BD72-E301D82F99CF}"/>
              </a:ext>
            </a:extLst>
          </p:cNvPr>
          <p:cNvSpPr>
            <a:spLocks noGrp="1"/>
          </p:cNvSpPr>
          <p:nvPr>
            <p:ph type="ftr" sz="quarter" idx="11"/>
          </p:nvPr>
        </p:nvSpPr>
        <p:spPr/>
        <p:txBody>
          <a:bodyPr/>
          <a:lstStyle/>
          <a:p>
            <a:r>
              <a:rPr lang="de-DE"/>
              <a:t>(c) MAAG Group - Hier steht die Fußzeile</a:t>
            </a:r>
            <a:endParaRPr lang="de-DE" dirty="0"/>
          </a:p>
        </p:txBody>
      </p:sp>
      <p:sp>
        <p:nvSpPr>
          <p:cNvPr id="4" name="Foliennummernplatzhalter 3">
            <a:extLst>
              <a:ext uri="{FF2B5EF4-FFF2-40B4-BE49-F238E27FC236}">
                <a16:creationId xmlns:a16="http://schemas.microsoft.com/office/drawing/2014/main" id="{64D041A9-CCA8-4AE3-889D-574A97F398E7}"/>
              </a:ext>
            </a:extLst>
          </p:cNvPr>
          <p:cNvSpPr>
            <a:spLocks noGrp="1"/>
          </p:cNvSpPr>
          <p:nvPr>
            <p:ph type="sldNum" sz="quarter" idx="12"/>
          </p:nvPr>
        </p:nvSpPr>
        <p:spPr/>
        <p:txBody>
          <a:bodyPr/>
          <a:lstStyle/>
          <a:p>
            <a:fld id="{F73A1D7B-8CC0-4366-B635-CE7308505681}" type="slidenum">
              <a:rPr lang="de-DE" smtClean="0"/>
              <a:pPr/>
              <a:t>‹#›</a:t>
            </a:fld>
            <a:endParaRPr lang="de-DE" dirty="0"/>
          </a:p>
        </p:txBody>
      </p:sp>
      <p:sp>
        <p:nvSpPr>
          <p:cNvPr id="18" name="Textplatzhalter 2">
            <a:extLst>
              <a:ext uri="{FF2B5EF4-FFF2-40B4-BE49-F238E27FC236}">
                <a16:creationId xmlns:a16="http://schemas.microsoft.com/office/drawing/2014/main" id="{88E189CE-4A5A-4A8B-B95D-A7D2371D7455}"/>
              </a:ext>
            </a:extLst>
          </p:cNvPr>
          <p:cNvSpPr>
            <a:spLocks noGrp="1"/>
          </p:cNvSpPr>
          <p:nvPr>
            <p:ph type="body" idx="1"/>
          </p:nvPr>
        </p:nvSpPr>
        <p:spPr>
          <a:xfrm>
            <a:off x="4043753" y="5157614"/>
            <a:ext cx="7595798" cy="790751"/>
          </a:xfrm>
        </p:spPr>
        <p:txBody>
          <a:bodyPr>
            <a:normAutofit/>
          </a:bodyPr>
          <a:lstStyle>
            <a:lvl1pPr marL="0" indent="0">
              <a:spcBef>
                <a:spcPts val="0"/>
              </a:spcBef>
              <a:buNone/>
              <a:defRPr sz="1801">
                <a:solidFill>
                  <a:schemeClr val="tx1"/>
                </a:solidFill>
              </a:defRPr>
            </a:lvl1pPr>
            <a:lvl2pPr marL="457185" indent="0">
              <a:buNone/>
              <a:defRPr sz="2000">
                <a:solidFill>
                  <a:schemeClr val="tx1">
                    <a:tint val="75000"/>
                  </a:schemeClr>
                </a:solidFill>
              </a:defRPr>
            </a:lvl2pPr>
            <a:lvl3pPr marL="914370" indent="0">
              <a:buNone/>
              <a:defRPr sz="1801">
                <a:solidFill>
                  <a:schemeClr val="tx1">
                    <a:tint val="75000"/>
                  </a:schemeClr>
                </a:solidFill>
              </a:defRPr>
            </a:lvl3pPr>
            <a:lvl4pPr marL="1371555" indent="0">
              <a:buNone/>
              <a:defRPr sz="1600">
                <a:solidFill>
                  <a:schemeClr val="tx1">
                    <a:tint val="75000"/>
                  </a:schemeClr>
                </a:solidFill>
              </a:defRPr>
            </a:lvl4pPr>
            <a:lvl5pPr marL="1828741" indent="0">
              <a:buNone/>
              <a:defRPr sz="1600">
                <a:solidFill>
                  <a:schemeClr val="tx1">
                    <a:tint val="75000"/>
                  </a:schemeClr>
                </a:solidFill>
              </a:defRPr>
            </a:lvl5pPr>
            <a:lvl6pPr marL="2285926" indent="0">
              <a:buNone/>
              <a:defRPr sz="1600">
                <a:solidFill>
                  <a:schemeClr val="tx1">
                    <a:tint val="75000"/>
                  </a:schemeClr>
                </a:solidFill>
              </a:defRPr>
            </a:lvl6pPr>
            <a:lvl7pPr marL="2743111" indent="0">
              <a:buNone/>
              <a:defRPr sz="1600">
                <a:solidFill>
                  <a:schemeClr val="tx1">
                    <a:tint val="75000"/>
                  </a:schemeClr>
                </a:solidFill>
              </a:defRPr>
            </a:lvl7pPr>
            <a:lvl8pPr marL="3200296" indent="0">
              <a:buNone/>
              <a:defRPr sz="1600">
                <a:solidFill>
                  <a:schemeClr val="tx1">
                    <a:tint val="75000"/>
                  </a:schemeClr>
                </a:solidFill>
              </a:defRPr>
            </a:lvl8pPr>
            <a:lvl9pPr marL="3657481"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30836516"/>
      </p:ext>
    </p:extLst>
  </p:cSld>
  <p:clrMapOvr>
    <a:masterClrMapping/>
  </p:clrMapOvr>
  <p:hf hdr="0" ftr="0" dt="0"/>
  <p:extLst>
    <p:ext uri="{DCECCB84-F9BA-43D5-87BE-67443E8EF086}">
      <p15:sldGuideLst xmlns:p15="http://schemas.microsoft.com/office/powerpoint/2012/main">
        <p15:guide id="1" orient="horz" pos="231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pter REDUCTION">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88A9C4B-6EC0-46D7-AE36-4B0E334F6E6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286"/>
          </a:p>
        </p:txBody>
      </p:sp>
      <p:sp>
        <p:nvSpPr>
          <p:cNvPr id="13" name="Rechteck 12">
            <a:extLst>
              <a:ext uri="{FF2B5EF4-FFF2-40B4-BE49-F238E27FC236}">
                <a16:creationId xmlns:a16="http://schemas.microsoft.com/office/drawing/2014/main" id="{61799CF6-03F8-4F76-B0F1-B9EF8CFA6F7E}"/>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286"/>
          </a:p>
        </p:txBody>
      </p:sp>
      <p:pic>
        <p:nvPicPr>
          <p:cNvPr id="18" name="Grafik 17">
            <a:extLst>
              <a:ext uri="{FF2B5EF4-FFF2-40B4-BE49-F238E27FC236}">
                <a16:creationId xmlns:a16="http://schemas.microsoft.com/office/drawing/2014/main" id="{3D37933A-7872-4F61-90ED-F7441D3C98D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649601" y="3682800"/>
            <a:ext cx="5869743" cy="756000"/>
          </a:xfrm>
          <a:prstGeom prst="rect">
            <a:avLst/>
          </a:prstGeom>
        </p:spPr>
      </p:pic>
      <p:pic>
        <p:nvPicPr>
          <p:cNvPr id="19" name="Grafik 18">
            <a:extLst>
              <a:ext uri="{FF2B5EF4-FFF2-40B4-BE49-F238E27FC236}">
                <a16:creationId xmlns:a16="http://schemas.microsoft.com/office/drawing/2014/main" id="{295556B7-868F-40C3-A6D0-B59CA9076D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8001" y="909000"/>
            <a:ext cx="1890000" cy="482100"/>
          </a:xfrm>
          <a:prstGeom prst="rect">
            <a:avLst/>
          </a:prstGeom>
        </p:spPr>
      </p:pic>
      <p:pic>
        <p:nvPicPr>
          <p:cNvPr id="20" name="Grafik 19">
            <a:extLst>
              <a:ext uri="{FF2B5EF4-FFF2-40B4-BE49-F238E27FC236}">
                <a16:creationId xmlns:a16="http://schemas.microsoft.com/office/drawing/2014/main" id="{6810ED09-E830-4F3B-B0F9-A8294835882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2463801" cy="6858000"/>
          </a:xfrm>
          <a:prstGeom prst="rect">
            <a:avLst/>
          </a:prstGeom>
        </p:spPr>
      </p:pic>
      <p:sp>
        <p:nvSpPr>
          <p:cNvPr id="24" name="Freeform 164">
            <a:hlinkClick r:id="rId5" action="ppaction://hlinkpres?slideindex=1&amp;slidetitle="/>
            <a:extLst>
              <a:ext uri="{FF2B5EF4-FFF2-40B4-BE49-F238E27FC236}">
                <a16:creationId xmlns:a16="http://schemas.microsoft.com/office/drawing/2014/main" id="{8DC9CD57-B876-41F2-93F8-28A4764D3192}"/>
              </a:ext>
            </a:extLst>
          </p:cNvPr>
          <p:cNvSpPr>
            <a:spLocks noChangeAspect="1" noEditPoints="1"/>
          </p:cNvSpPr>
          <p:nvPr/>
        </p:nvSpPr>
        <p:spPr bwMode="auto">
          <a:xfrm>
            <a:off x="11822731" y="6410625"/>
            <a:ext cx="204549" cy="180000"/>
          </a:xfrm>
          <a:custGeom>
            <a:avLst/>
            <a:gdLst/>
            <a:ahLst/>
            <a:cxnLst>
              <a:cxn ang="0">
                <a:pos x="154" y="47"/>
              </a:cxn>
              <a:cxn ang="0">
                <a:pos x="154" y="2"/>
              </a:cxn>
              <a:cxn ang="0">
                <a:pos x="130" y="2"/>
              </a:cxn>
              <a:cxn ang="0">
                <a:pos x="130" y="28"/>
              </a:cxn>
              <a:cxn ang="0">
                <a:pos x="94" y="0"/>
              </a:cxn>
              <a:cxn ang="0">
                <a:pos x="0" y="73"/>
              </a:cxn>
              <a:cxn ang="0">
                <a:pos x="17" y="94"/>
              </a:cxn>
              <a:cxn ang="0">
                <a:pos x="31" y="85"/>
              </a:cxn>
              <a:cxn ang="0">
                <a:pos x="31" y="177"/>
              </a:cxn>
              <a:cxn ang="0">
                <a:pos x="168" y="177"/>
              </a:cxn>
              <a:cxn ang="0">
                <a:pos x="168" y="85"/>
              </a:cxn>
              <a:cxn ang="0">
                <a:pos x="177" y="94"/>
              </a:cxn>
              <a:cxn ang="0">
                <a:pos x="191" y="73"/>
              </a:cxn>
              <a:cxn ang="0">
                <a:pos x="154" y="47"/>
              </a:cxn>
              <a:cxn ang="0">
                <a:pos x="118" y="165"/>
              </a:cxn>
              <a:cxn ang="0">
                <a:pos x="68" y="165"/>
              </a:cxn>
              <a:cxn ang="0">
                <a:pos x="68" y="102"/>
              </a:cxn>
              <a:cxn ang="0">
                <a:pos x="118" y="102"/>
              </a:cxn>
              <a:cxn ang="0">
                <a:pos x="118" y="165"/>
              </a:cxn>
            </a:cxnLst>
            <a:rect l="0" t="0" r="r" b="b"/>
            <a:pathLst>
              <a:path w="191" h="177">
                <a:moveTo>
                  <a:pt x="154" y="47"/>
                </a:moveTo>
                <a:lnTo>
                  <a:pt x="154" y="2"/>
                </a:lnTo>
                <a:lnTo>
                  <a:pt x="130" y="2"/>
                </a:lnTo>
                <a:lnTo>
                  <a:pt x="130" y="28"/>
                </a:lnTo>
                <a:lnTo>
                  <a:pt x="94" y="0"/>
                </a:lnTo>
                <a:lnTo>
                  <a:pt x="0" y="73"/>
                </a:lnTo>
                <a:lnTo>
                  <a:pt x="17" y="94"/>
                </a:lnTo>
                <a:lnTo>
                  <a:pt x="31" y="85"/>
                </a:lnTo>
                <a:lnTo>
                  <a:pt x="31" y="177"/>
                </a:lnTo>
                <a:lnTo>
                  <a:pt x="168" y="177"/>
                </a:lnTo>
                <a:lnTo>
                  <a:pt x="168" y="85"/>
                </a:lnTo>
                <a:lnTo>
                  <a:pt x="177" y="94"/>
                </a:lnTo>
                <a:lnTo>
                  <a:pt x="191" y="73"/>
                </a:lnTo>
                <a:lnTo>
                  <a:pt x="154" y="47"/>
                </a:lnTo>
                <a:close/>
                <a:moveTo>
                  <a:pt x="118" y="165"/>
                </a:moveTo>
                <a:lnTo>
                  <a:pt x="68" y="165"/>
                </a:lnTo>
                <a:lnTo>
                  <a:pt x="68" y="102"/>
                </a:lnTo>
                <a:lnTo>
                  <a:pt x="118" y="102"/>
                </a:lnTo>
                <a:lnTo>
                  <a:pt x="118" y="165"/>
                </a:lnTo>
                <a:close/>
              </a:path>
            </a:pathLst>
          </a:custGeom>
          <a:solidFill>
            <a:schemeClr val="accent3"/>
          </a:solidFill>
          <a:ln w="9525">
            <a:solidFill>
              <a:schemeClr val="accent3"/>
            </a:solidFill>
            <a:round/>
            <a:headEnd/>
            <a:tailEnd/>
          </a:ln>
        </p:spPr>
        <p:txBody>
          <a:bodyPr vert="horz" wrap="square" lIns="91440" tIns="45721" rIns="91440" bIns="45721"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801" dirty="0"/>
          </a:p>
        </p:txBody>
      </p:sp>
      <p:sp>
        <p:nvSpPr>
          <p:cNvPr id="3" name="Fußzeilenplatzhalter 2">
            <a:extLst>
              <a:ext uri="{FF2B5EF4-FFF2-40B4-BE49-F238E27FC236}">
                <a16:creationId xmlns:a16="http://schemas.microsoft.com/office/drawing/2014/main" id="{977A9AEA-9DBB-4F72-979D-6F1BAB92E831}"/>
              </a:ext>
            </a:extLst>
          </p:cNvPr>
          <p:cNvSpPr>
            <a:spLocks noGrp="1"/>
          </p:cNvSpPr>
          <p:nvPr>
            <p:ph type="ftr" sz="quarter" idx="13"/>
          </p:nvPr>
        </p:nvSpPr>
        <p:spPr/>
        <p:txBody>
          <a:bodyPr/>
          <a:lstStyle/>
          <a:p>
            <a:r>
              <a:rPr lang="de-DE"/>
              <a:t>(c) MAAG Group - Hier steht die Fußzeile</a:t>
            </a:r>
            <a:endParaRPr lang="de-DE" dirty="0"/>
          </a:p>
        </p:txBody>
      </p:sp>
      <p:sp>
        <p:nvSpPr>
          <p:cNvPr id="9" name="Foliennummernplatzhalter 8">
            <a:extLst>
              <a:ext uri="{FF2B5EF4-FFF2-40B4-BE49-F238E27FC236}">
                <a16:creationId xmlns:a16="http://schemas.microsoft.com/office/drawing/2014/main" id="{8248AA27-409B-4BCA-B55F-7E41D4C672F8}"/>
              </a:ext>
            </a:extLst>
          </p:cNvPr>
          <p:cNvSpPr>
            <a:spLocks noGrp="1"/>
          </p:cNvSpPr>
          <p:nvPr>
            <p:ph type="sldNum" sz="quarter" idx="14"/>
          </p:nvPr>
        </p:nvSpPr>
        <p:spPr/>
        <p:txBody>
          <a:bodyPr/>
          <a:lstStyle/>
          <a:p>
            <a:fld id="{F73A1D7B-8CC0-4366-B635-CE7308505681}" type="slidenum">
              <a:rPr lang="de-DE" smtClean="0"/>
              <a:pPr/>
              <a:t>‹#›</a:t>
            </a:fld>
            <a:endParaRPr lang="de-DE" dirty="0"/>
          </a:p>
        </p:txBody>
      </p:sp>
      <p:sp>
        <p:nvSpPr>
          <p:cNvPr id="25" name="Textplatzhalter 2">
            <a:extLst>
              <a:ext uri="{FF2B5EF4-FFF2-40B4-BE49-F238E27FC236}">
                <a16:creationId xmlns:a16="http://schemas.microsoft.com/office/drawing/2014/main" id="{3643E70E-083E-453B-93D5-B738F0C31054}"/>
              </a:ext>
            </a:extLst>
          </p:cNvPr>
          <p:cNvSpPr>
            <a:spLocks noGrp="1"/>
          </p:cNvSpPr>
          <p:nvPr>
            <p:ph type="body" idx="1"/>
          </p:nvPr>
        </p:nvSpPr>
        <p:spPr>
          <a:xfrm>
            <a:off x="4043753" y="5157614"/>
            <a:ext cx="7595798" cy="790751"/>
          </a:xfrm>
        </p:spPr>
        <p:txBody>
          <a:bodyPr>
            <a:normAutofit/>
          </a:bodyPr>
          <a:lstStyle>
            <a:lvl1pPr marL="0" indent="0">
              <a:spcBef>
                <a:spcPts val="0"/>
              </a:spcBef>
              <a:buNone/>
              <a:defRPr sz="1801">
                <a:solidFill>
                  <a:schemeClr val="tx1"/>
                </a:solidFill>
              </a:defRPr>
            </a:lvl1pPr>
            <a:lvl2pPr marL="457185" indent="0">
              <a:buNone/>
              <a:defRPr sz="2000">
                <a:solidFill>
                  <a:schemeClr val="tx1">
                    <a:tint val="75000"/>
                  </a:schemeClr>
                </a:solidFill>
              </a:defRPr>
            </a:lvl2pPr>
            <a:lvl3pPr marL="914370" indent="0">
              <a:buNone/>
              <a:defRPr sz="1801">
                <a:solidFill>
                  <a:schemeClr val="tx1">
                    <a:tint val="75000"/>
                  </a:schemeClr>
                </a:solidFill>
              </a:defRPr>
            </a:lvl3pPr>
            <a:lvl4pPr marL="1371555" indent="0">
              <a:buNone/>
              <a:defRPr sz="1600">
                <a:solidFill>
                  <a:schemeClr val="tx1">
                    <a:tint val="75000"/>
                  </a:schemeClr>
                </a:solidFill>
              </a:defRPr>
            </a:lvl4pPr>
            <a:lvl5pPr marL="1828741" indent="0">
              <a:buNone/>
              <a:defRPr sz="1600">
                <a:solidFill>
                  <a:schemeClr val="tx1">
                    <a:tint val="75000"/>
                  </a:schemeClr>
                </a:solidFill>
              </a:defRPr>
            </a:lvl5pPr>
            <a:lvl6pPr marL="2285926" indent="0">
              <a:buNone/>
              <a:defRPr sz="1600">
                <a:solidFill>
                  <a:schemeClr val="tx1">
                    <a:tint val="75000"/>
                  </a:schemeClr>
                </a:solidFill>
              </a:defRPr>
            </a:lvl6pPr>
            <a:lvl7pPr marL="2743111" indent="0">
              <a:buNone/>
              <a:defRPr sz="1600">
                <a:solidFill>
                  <a:schemeClr val="tx1">
                    <a:tint val="75000"/>
                  </a:schemeClr>
                </a:solidFill>
              </a:defRPr>
            </a:lvl7pPr>
            <a:lvl8pPr marL="3200296" indent="0">
              <a:buNone/>
              <a:defRPr sz="1600">
                <a:solidFill>
                  <a:schemeClr val="tx1">
                    <a:tint val="75000"/>
                  </a:schemeClr>
                </a:solidFill>
              </a:defRPr>
            </a:lvl8pPr>
            <a:lvl9pPr marL="3657481" indent="0">
              <a:buNone/>
              <a:defRPr sz="1600">
                <a:solidFill>
                  <a:schemeClr val="tx1">
                    <a:tint val="75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889322E4-D3B2-4D8D-BFE4-028AA5FAA0BB}"/>
              </a:ext>
            </a:extLst>
          </p:cNvPr>
          <p:cNvSpPr>
            <a:spLocks noGrp="1"/>
          </p:cNvSpPr>
          <p:nvPr>
            <p:ph type="dt" sz="half" idx="15"/>
          </p:nvPr>
        </p:nvSpPr>
        <p:spPr/>
        <p:txBody>
          <a:bodyPr/>
          <a:lstStyle/>
          <a:p>
            <a:fld id="{84A34E91-7732-480B-88EF-37F70007BF7D}" type="datetime1">
              <a:rPr lang="de-DE" smtClean="0"/>
              <a:t>06.05.2026</a:t>
            </a:fld>
            <a:endParaRPr lang="de-DE" dirty="0"/>
          </a:p>
        </p:txBody>
      </p:sp>
    </p:spTree>
    <p:extLst>
      <p:ext uri="{BB962C8B-B14F-4D97-AF65-F5344CB8AC3E}">
        <p14:creationId xmlns:p14="http://schemas.microsoft.com/office/powerpoint/2010/main" val="80232221"/>
      </p:ext>
    </p:extLst>
  </p:cSld>
  <p:clrMapOvr>
    <a:masterClrMapping/>
  </p:clrMapOvr>
  <p:hf hdr="0" ftr="0" dt="0"/>
  <p:extLst>
    <p:ext uri="{DCECCB84-F9BA-43D5-87BE-67443E8EF086}">
      <p15:sldGuideLst xmlns:p15="http://schemas.microsoft.com/office/powerpoint/2012/main">
        <p15:guide id="1" orient="horz" pos="231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pter SCHEER">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7C125DBE-4BA2-4B45-8582-FECEE5925B1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286"/>
          </a:p>
        </p:txBody>
      </p:sp>
      <p:sp>
        <p:nvSpPr>
          <p:cNvPr id="10" name="Rechteck 9">
            <a:extLst>
              <a:ext uri="{FF2B5EF4-FFF2-40B4-BE49-F238E27FC236}">
                <a16:creationId xmlns:a16="http://schemas.microsoft.com/office/drawing/2014/main" id="{18416AB9-5706-4A83-A328-5DA8447FBF9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286"/>
          </a:p>
        </p:txBody>
      </p:sp>
      <p:pic>
        <p:nvPicPr>
          <p:cNvPr id="24" name="Grafik 23">
            <a:extLst>
              <a:ext uri="{FF2B5EF4-FFF2-40B4-BE49-F238E27FC236}">
                <a16:creationId xmlns:a16="http://schemas.microsoft.com/office/drawing/2014/main" id="{5C532310-CD97-4EA1-8B85-71C3FA2EDCD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649601" y="3682800"/>
            <a:ext cx="4332389" cy="756000"/>
          </a:xfrm>
          <a:prstGeom prst="rect">
            <a:avLst/>
          </a:prstGeom>
        </p:spPr>
      </p:pic>
      <p:pic>
        <p:nvPicPr>
          <p:cNvPr id="26" name="Grafik 25">
            <a:extLst>
              <a:ext uri="{FF2B5EF4-FFF2-40B4-BE49-F238E27FC236}">
                <a16:creationId xmlns:a16="http://schemas.microsoft.com/office/drawing/2014/main" id="{45509C10-DC5D-4805-AD10-CFC497E98A0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2463801" cy="6858000"/>
          </a:xfrm>
          <a:prstGeom prst="rect">
            <a:avLst/>
          </a:prstGeom>
        </p:spPr>
      </p:pic>
      <p:pic>
        <p:nvPicPr>
          <p:cNvPr id="27" name="Grafik 26">
            <a:extLst>
              <a:ext uri="{FF2B5EF4-FFF2-40B4-BE49-F238E27FC236}">
                <a16:creationId xmlns:a16="http://schemas.microsoft.com/office/drawing/2014/main" id="{E8876E71-9936-43BC-B9D7-4860B8D915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542" y="909000"/>
            <a:ext cx="1552458" cy="396000"/>
          </a:xfrm>
          <a:prstGeom prst="rect">
            <a:avLst/>
          </a:prstGeom>
        </p:spPr>
      </p:pic>
      <p:sp>
        <p:nvSpPr>
          <p:cNvPr id="31" name="Freeform 164">
            <a:hlinkClick r:id="rId5" action="ppaction://hlinkpres?slideindex=1&amp;slidetitle="/>
            <a:extLst>
              <a:ext uri="{FF2B5EF4-FFF2-40B4-BE49-F238E27FC236}">
                <a16:creationId xmlns:a16="http://schemas.microsoft.com/office/drawing/2014/main" id="{CD0BEB69-2F4F-449B-8FB2-53E0E33F096D}"/>
              </a:ext>
            </a:extLst>
          </p:cNvPr>
          <p:cNvSpPr>
            <a:spLocks noChangeAspect="1" noEditPoints="1"/>
          </p:cNvSpPr>
          <p:nvPr/>
        </p:nvSpPr>
        <p:spPr bwMode="auto">
          <a:xfrm>
            <a:off x="11822731" y="6410625"/>
            <a:ext cx="204549" cy="180000"/>
          </a:xfrm>
          <a:custGeom>
            <a:avLst/>
            <a:gdLst/>
            <a:ahLst/>
            <a:cxnLst>
              <a:cxn ang="0">
                <a:pos x="154" y="47"/>
              </a:cxn>
              <a:cxn ang="0">
                <a:pos x="154" y="2"/>
              </a:cxn>
              <a:cxn ang="0">
                <a:pos x="130" y="2"/>
              </a:cxn>
              <a:cxn ang="0">
                <a:pos x="130" y="28"/>
              </a:cxn>
              <a:cxn ang="0">
                <a:pos x="94" y="0"/>
              </a:cxn>
              <a:cxn ang="0">
                <a:pos x="0" y="73"/>
              </a:cxn>
              <a:cxn ang="0">
                <a:pos x="17" y="94"/>
              </a:cxn>
              <a:cxn ang="0">
                <a:pos x="31" y="85"/>
              </a:cxn>
              <a:cxn ang="0">
                <a:pos x="31" y="177"/>
              </a:cxn>
              <a:cxn ang="0">
                <a:pos x="168" y="177"/>
              </a:cxn>
              <a:cxn ang="0">
                <a:pos x="168" y="85"/>
              </a:cxn>
              <a:cxn ang="0">
                <a:pos x="177" y="94"/>
              </a:cxn>
              <a:cxn ang="0">
                <a:pos x="191" y="73"/>
              </a:cxn>
              <a:cxn ang="0">
                <a:pos x="154" y="47"/>
              </a:cxn>
              <a:cxn ang="0">
                <a:pos x="118" y="165"/>
              </a:cxn>
              <a:cxn ang="0">
                <a:pos x="68" y="165"/>
              </a:cxn>
              <a:cxn ang="0">
                <a:pos x="68" y="102"/>
              </a:cxn>
              <a:cxn ang="0">
                <a:pos x="118" y="102"/>
              </a:cxn>
              <a:cxn ang="0">
                <a:pos x="118" y="165"/>
              </a:cxn>
            </a:cxnLst>
            <a:rect l="0" t="0" r="r" b="b"/>
            <a:pathLst>
              <a:path w="191" h="177">
                <a:moveTo>
                  <a:pt x="154" y="47"/>
                </a:moveTo>
                <a:lnTo>
                  <a:pt x="154" y="2"/>
                </a:lnTo>
                <a:lnTo>
                  <a:pt x="130" y="2"/>
                </a:lnTo>
                <a:lnTo>
                  <a:pt x="130" y="28"/>
                </a:lnTo>
                <a:lnTo>
                  <a:pt x="94" y="0"/>
                </a:lnTo>
                <a:lnTo>
                  <a:pt x="0" y="73"/>
                </a:lnTo>
                <a:lnTo>
                  <a:pt x="17" y="94"/>
                </a:lnTo>
                <a:lnTo>
                  <a:pt x="31" y="85"/>
                </a:lnTo>
                <a:lnTo>
                  <a:pt x="31" y="177"/>
                </a:lnTo>
                <a:lnTo>
                  <a:pt x="168" y="177"/>
                </a:lnTo>
                <a:lnTo>
                  <a:pt x="168" y="85"/>
                </a:lnTo>
                <a:lnTo>
                  <a:pt x="177" y="94"/>
                </a:lnTo>
                <a:lnTo>
                  <a:pt x="191" y="73"/>
                </a:lnTo>
                <a:lnTo>
                  <a:pt x="154" y="47"/>
                </a:lnTo>
                <a:close/>
                <a:moveTo>
                  <a:pt x="118" y="165"/>
                </a:moveTo>
                <a:lnTo>
                  <a:pt x="68" y="165"/>
                </a:lnTo>
                <a:lnTo>
                  <a:pt x="68" y="102"/>
                </a:lnTo>
                <a:lnTo>
                  <a:pt x="118" y="102"/>
                </a:lnTo>
                <a:lnTo>
                  <a:pt x="118" y="165"/>
                </a:lnTo>
                <a:close/>
              </a:path>
            </a:pathLst>
          </a:custGeom>
          <a:solidFill>
            <a:schemeClr val="accent3"/>
          </a:solidFill>
          <a:ln w="9525">
            <a:solidFill>
              <a:schemeClr val="accent3"/>
            </a:solidFill>
            <a:round/>
            <a:headEnd/>
            <a:tailEnd/>
          </a:ln>
        </p:spPr>
        <p:txBody>
          <a:bodyPr vert="horz" wrap="square" lIns="91440" tIns="45721" rIns="91440" bIns="45721"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801" dirty="0"/>
          </a:p>
        </p:txBody>
      </p:sp>
      <p:sp>
        <p:nvSpPr>
          <p:cNvPr id="3" name="Fußzeilenplatzhalter 2">
            <a:extLst>
              <a:ext uri="{FF2B5EF4-FFF2-40B4-BE49-F238E27FC236}">
                <a16:creationId xmlns:a16="http://schemas.microsoft.com/office/drawing/2014/main" id="{94307FAF-829B-463F-A23F-AEDA32251D92}"/>
              </a:ext>
            </a:extLst>
          </p:cNvPr>
          <p:cNvSpPr>
            <a:spLocks noGrp="1"/>
          </p:cNvSpPr>
          <p:nvPr>
            <p:ph type="ftr" sz="quarter" idx="13"/>
          </p:nvPr>
        </p:nvSpPr>
        <p:spPr/>
        <p:txBody>
          <a:bodyPr/>
          <a:lstStyle/>
          <a:p>
            <a:r>
              <a:rPr lang="de-DE"/>
              <a:t>(c) MAAG Group - Hier steht die Fußzeile</a:t>
            </a:r>
            <a:endParaRPr lang="de-DE" dirty="0"/>
          </a:p>
        </p:txBody>
      </p:sp>
      <p:sp>
        <p:nvSpPr>
          <p:cNvPr id="4" name="Foliennummernplatzhalter 3">
            <a:extLst>
              <a:ext uri="{FF2B5EF4-FFF2-40B4-BE49-F238E27FC236}">
                <a16:creationId xmlns:a16="http://schemas.microsoft.com/office/drawing/2014/main" id="{81D0837D-8981-4A27-93D1-73BC6199138D}"/>
              </a:ext>
            </a:extLst>
          </p:cNvPr>
          <p:cNvSpPr>
            <a:spLocks noGrp="1"/>
          </p:cNvSpPr>
          <p:nvPr>
            <p:ph type="sldNum" sz="quarter" idx="14"/>
          </p:nvPr>
        </p:nvSpPr>
        <p:spPr/>
        <p:txBody>
          <a:bodyPr/>
          <a:lstStyle/>
          <a:p>
            <a:fld id="{F73A1D7B-8CC0-4366-B635-CE7308505681}" type="slidenum">
              <a:rPr lang="de-DE" smtClean="0"/>
              <a:pPr/>
              <a:t>‹#›</a:t>
            </a:fld>
            <a:endParaRPr lang="de-DE" dirty="0"/>
          </a:p>
        </p:txBody>
      </p:sp>
      <p:sp>
        <p:nvSpPr>
          <p:cNvPr id="32" name="Textplatzhalter 2">
            <a:extLst>
              <a:ext uri="{FF2B5EF4-FFF2-40B4-BE49-F238E27FC236}">
                <a16:creationId xmlns:a16="http://schemas.microsoft.com/office/drawing/2014/main" id="{056B73FF-3280-4066-B388-69D21DA0F692}"/>
              </a:ext>
            </a:extLst>
          </p:cNvPr>
          <p:cNvSpPr>
            <a:spLocks noGrp="1"/>
          </p:cNvSpPr>
          <p:nvPr>
            <p:ph type="body" idx="1"/>
          </p:nvPr>
        </p:nvSpPr>
        <p:spPr>
          <a:xfrm>
            <a:off x="4043753" y="5157614"/>
            <a:ext cx="7595798" cy="790751"/>
          </a:xfrm>
        </p:spPr>
        <p:txBody>
          <a:bodyPr>
            <a:normAutofit/>
          </a:bodyPr>
          <a:lstStyle>
            <a:lvl1pPr marL="0" indent="0">
              <a:spcBef>
                <a:spcPts val="0"/>
              </a:spcBef>
              <a:buNone/>
              <a:defRPr sz="1801">
                <a:solidFill>
                  <a:schemeClr val="tx1"/>
                </a:solidFill>
              </a:defRPr>
            </a:lvl1pPr>
            <a:lvl2pPr marL="457185" indent="0">
              <a:buNone/>
              <a:defRPr sz="2000">
                <a:solidFill>
                  <a:schemeClr val="tx1">
                    <a:tint val="75000"/>
                  </a:schemeClr>
                </a:solidFill>
              </a:defRPr>
            </a:lvl2pPr>
            <a:lvl3pPr marL="914370" indent="0">
              <a:buNone/>
              <a:defRPr sz="1801">
                <a:solidFill>
                  <a:schemeClr val="tx1">
                    <a:tint val="75000"/>
                  </a:schemeClr>
                </a:solidFill>
              </a:defRPr>
            </a:lvl3pPr>
            <a:lvl4pPr marL="1371555" indent="0">
              <a:buNone/>
              <a:defRPr sz="1600">
                <a:solidFill>
                  <a:schemeClr val="tx1">
                    <a:tint val="75000"/>
                  </a:schemeClr>
                </a:solidFill>
              </a:defRPr>
            </a:lvl4pPr>
            <a:lvl5pPr marL="1828741" indent="0">
              <a:buNone/>
              <a:defRPr sz="1600">
                <a:solidFill>
                  <a:schemeClr val="tx1">
                    <a:tint val="75000"/>
                  </a:schemeClr>
                </a:solidFill>
              </a:defRPr>
            </a:lvl5pPr>
            <a:lvl6pPr marL="2285926" indent="0">
              <a:buNone/>
              <a:defRPr sz="1600">
                <a:solidFill>
                  <a:schemeClr val="tx1">
                    <a:tint val="75000"/>
                  </a:schemeClr>
                </a:solidFill>
              </a:defRPr>
            </a:lvl6pPr>
            <a:lvl7pPr marL="2743111" indent="0">
              <a:buNone/>
              <a:defRPr sz="1600">
                <a:solidFill>
                  <a:schemeClr val="tx1">
                    <a:tint val="75000"/>
                  </a:schemeClr>
                </a:solidFill>
              </a:defRPr>
            </a:lvl7pPr>
            <a:lvl8pPr marL="3200296" indent="0">
              <a:buNone/>
              <a:defRPr sz="1600">
                <a:solidFill>
                  <a:schemeClr val="tx1">
                    <a:tint val="75000"/>
                  </a:schemeClr>
                </a:solidFill>
              </a:defRPr>
            </a:lvl8pPr>
            <a:lvl9pPr marL="3657481" indent="0">
              <a:buNone/>
              <a:defRPr sz="1600">
                <a:solidFill>
                  <a:schemeClr val="tx1">
                    <a:tint val="75000"/>
                  </a:schemeClr>
                </a:solidFill>
              </a:defRPr>
            </a:lvl9pPr>
          </a:lstStyle>
          <a:p>
            <a:pPr lvl="0"/>
            <a:r>
              <a:rPr lang="en-US"/>
              <a:t>Click to edit Master text styles</a:t>
            </a:r>
          </a:p>
        </p:txBody>
      </p:sp>
      <p:sp>
        <p:nvSpPr>
          <p:cNvPr id="5" name="Datumsplatzhalter 4">
            <a:extLst>
              <a:ext uri="{FF2B5EF4-FFF2-40B4-BE49-F238E27FC236}">
                <a16:creationId xmlns:a16="http://schemas.microsoft.com/office/drawing/2014/main" id="{8A4B42DE-414D-49BC-ADDF-DF784D97A579}"/>
              </a:ext>
            </a:extLst>
          </p:cNvPr>
          <p:cNvSpPr>
            <a:spLocks noGrp="1"/>
          </p:cNvSpPr>
          <p:nvPr>
            <p:ph type="dt" sz="half" idx="15"/>
          </p:nvPr>
        </p:nvSpPr>
        <p:spPr/>
        <p:txBody>
          <a:bodyPr/>
          <a:lstStyle/>
          <a:p>
            <a:fld id="{84A34E91-7732-480B-88EF-37F70007BF7D}" type="datetime1">
              <a:rPr lang="de-DE" smtClean="0"/>
              <a:t>06.05.2026</a:t>
            </a:fld>
            <a:endParaRPr lang="de-DE" dirty="0"/>
          </a:p>
        </p:txBody>
      </p:sp>
    </p:spTree>
    <p:extLst>
      <p:ext uri="{BB962C8B-B14F-4D97-AF65-F5344CB8AC3E}">
        <p14:creationId xmlns:p14="http://schemas.microsoft.com/office/powerpoint/2010/main" val="3949085935"/>
      </p:ext>
    </p:extLst>
  </p:cSld>
  <p:clrMapOvr>
    <a:masterClrMapping/>
  </p:clrMapOvr>
  <p:hf hdr="0" ftr="0" dt="0"/>
  <p:extLst>
    <p:ext uri="{DCECCB84-F9BA-43D5-87BE-67443E8EF086}">
      <p15:sldGuideLst xmlns:p15="http://schemas.microsoft.com/office/powerpoint/2012/main">
        <p15:guide id="1" orient="horz" pos="2319"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21" Type="http://schemas.openxmlformats.org/officeDocument/2006/relationships/slideLayout" Target="../slideLayouts/slideLayout21.xml"/><Relationship Id="rId34" Type="http://schemas.openxmlformats.org/officeDocument/2006/relationships/hyperlink" Target="Aktuell/Wide%20Screens/Strand%20Pelletizing_WS.pptx"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Maag%20Corporate%20Presentation_WS.pptx" TargetMode="External"/><Relationship Id="rId33" Type="http://schemas.openxmlformats.org/officeDocument/2006/relationships/hyperlink" Target="Aktuell/Wide%20Screens/Pump%20&amp;%20Filtration%20Systems_WS.pptx" TargetMode="External"/><Relationship Id="rId38" Type="http://schemas.openxmlformats.org/officeDocument/2006/relationships/image" Target="../media/image8.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32" Type="http://schemas.openxmlformats.org/officeDocument/2006/relationships/image" Target="../media/image7.emf"/><Relationship Id="rId37"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image" Target="../media/image3.emf"/><Relationship Id="rId36" Type="http://schemas.openxmlformats.org/officeDocument/2006/relationships/hyperlink" Target="Aktuell/Wide%20Screens/Pulverizer_WS.pptx"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6.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emf"/><Relationship Id="rId30" Type="http://schemas.openxmlformats.org/officeDocument/2006/relationships/image" Target="../media/image5.emf"/><Relationship Id="rId35" Type="http://schemas.openxmlformats.org/officeDocument/2006/relationships/hyperlink" Target="Aktuell/Wide%20Screens/UWP-2018_WS.pptx" TargetMode="Externa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89EDAF4-DDDD-42D0-8E03-DAC5982CC78A}"/>
              </a:ext>
            </a:extLst>
          </p:cNvPr>
          <p:cNvSpPr>
            <a:spLocks noGrp="1"/>
          </p:cNvSpPr>
          <p:nvPr>
            <p:ph type="title"/>
          </p:nvPr>
        </p:nvSpPr>
        <p:spPr>
          <a:xfrm>
            <a:off x="552451" y="405001"/>
            <a:ext cx="11087100" cy="528812"/>
          </a:xfrm>
          <a:prstGeom prst="rect">
            <a:avLst/>
          </a:prstGeom>
        </p:spPr>
        <p:txBody>
          <a:bodyPr vert="horz" lIns="0" tIns="0" rIns="0" bIns="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707158D8-B993-4CCF-B8EA-8FBE9235CD9A}"/>
              </a:ext>
            </a:extLst>
          </p:cNvPr>
          <p:cNvSpPr>
            <a:spLocks noGrp="1"/>
          </p:cNvSpPr>
          <p:nvPr>
            <p:ph type="body" idx="1"/>
          </p:nvPr>
        </p:nvSpPr>
        <p:spPr>
          <a:xfrm>
            <a:off x="552451" y="1160462"/>
            <a:ext cx="11087100" cy="4788000"/>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44D25E56-DA49-49AB-892A-749B359F5F61}"/>
              </a:ext>
            </a:extLst>
          </p:cNvPr>
          <p:cNvSpPr>
            <a:spLocks noGrp="1"/>
          </p:cNvSpPr>
          <p:nvPr>
            <p:ph type="dt" sz="half" idx="2"/>
          </p:nvPr>
        </p:nvSpPr>
        <p:spPr>
          <a:xfrm>
            <a:off x="552450" y="6957002"/>
            <a:ext cx="2743200" cy="365125"/>
          </a:xfrm>
          <a:prstGeom prst="rect">
            <a:avLst/>
          </a:prstGeom>
        </p:spPr>
        <p:txBody>
          <a:bodyPr vert="horz" lIns="0" tIns="0" rIns="0" bIns="0" rtlCol="0" anchor="t" anchorCtr="0"/>
          <a:lstStyle>
            <a:lvl1pPr algn="l">
              <a:defRPr sz="800">
                <a:solidFill>
                  <a:schemeClr val="tx1">
                    <a:tint val="75000"/>
                  </a:schemeClr>
                </a:solidFill>
              </a:defRPr>
            </a:lvl1pPr>
          </a:lstStyle>
          <a:p>
            <a:fld id="{84A34E91-7732-480B-88EF-37F70007BF7D}" type="datetime1">
              <a:rPr lang="de-DE" smtClean="0"/>
              <a:t>06.05.2026</a:t>
            </a:fld>
            <a:endParaRPr lang="de-DE" dirty="0"/>
          </a:p>
        </p:txBody>
      </p:sp>
      <p:sp>
        <p:nvSpPr>
          <p:cNvPr id="5" name="Fußzeilenplatzhalter 4">
            <a:extLst>
              <a:ext uri="{FF2B5EF4-FFF2-40B4-BE49-F238E27FC236}">
                <a16:creationId xmlns:a16="http://schemas.microsoft.com/office/drawing/2014/main" id="{26517F75-D32F-48D9-96AC-AF361D855B4D}"/>
              </a:ext>
            </a:extLst>
          </p:cNvPr>
          <p:cNvSpPr>
            <a:spLocks noGrp="1"/>
          </p:cNvSpPr>
          <p:nvPr>
            <p:ph type="ftr" sz="quarter" idx="3"/>
          </p:nvPr>
        </p:nvSpPr>
        <p:spPr>
          <a:xfrm>
            <a:off x="7356001" y="6481575"/>
            <a:ext cx="3906000" cy="376424"/>
          </a:xfrm>
          <a:prstGeom prst="rect">
            <a:avLst/>
          </a:prstGeom>
        </p:spPr>
        <p:txBody>
          <a:bodyPr vert="horz" lIns="0" tIns="0" rIns="0" bIns="0" rtlCol="0" anchor="t" anchorCtr="0"/>
          <a:lstStyle>
            <a:lvl1pPr algn="r">
              <a:defRPr sz="800">
                <a:solidFill>
                  <a:schemeClr val="tx1">
                    <a:tint val="75000"/>
                  </a:schemeClr>
                </a:solidFill>
              </a:defRPr>
            </a:lvl1pPr>
          </a:lstStyle>
          <a:p>
            <a:r>
              <a:rPr lang="de-DE"/>
              <a:t>(c) MAAG Group - Hier steht die Fußzeile</a:t>
            </a:r>
            <a:endParaRPr lang="de-DE" dirty="0"/>
          </a:p>
        </p:txBody>
      </p:sp>
      <p:sp>
        <p:nvSpPr>
          <p:cNvPr id="6" name="Foliennummernplatzhalter 5">
            <a:extLst>
              <a:ext uri="{FF2B5EF4-FFF2-40B4-BE49-F238E27FC236}">
                <a16:creationId xmlns:a16="http://schemas.microsoft.com/office/drawing/2014/main" id="{C464D8F3-E1D4-4A6A-962F-23F4C284C410}"/>
              </a:ext>
            </a:extLst>
          </p:cNvPr>
          <p:cNvSpPr>
            <a:spLocks noGrp="1"/>
          </p:cNvSpPr>
          <p:nvPr>
            <p:ph type="sldNum" sz="quarter" idx="4"/>
          </p:nvPr>
        </p:nvSpPr>
        <p:spPr>
          <a:xfrm>
            <a:off x="11262001" y="6481577"/>
            <a:ext cx="377550" cy="376425"/>
          </a:xfrm>
          <a:prstGeom prst="rect">
            <a:avLst/>
          </a:prstGeom>
        </p:spPr>
        <p:txBody>
          <a:bodyPr vert="horz" lIns="0" tIns="0" rIns="0" bIns="0" rtlCol="0" anchor="t" anchorCtr="0"/>
          <a:lstStyle>
            <a:lvl1pPr algn="r">
              <a:defRPr sz="800">
                <a:solidFill>
                  <a:schemeClr val="tx1">
                    <a:tint val="75000"/>
                  </a:schemeClr>
                </a:solidFill>
              </a:defRPr>
            </a:lvl1pPr>
          </a:lstStyle>
          <a:p>
            <a:fld id="{F73A1D7B-8CC0-4366-B635-CE7308505681}" type="slidenum">
              <a:rPr lang="de-DE" smtClean="0"/>
              <a:pPr/>
              <a:t>‹#›</a:t>
            </a:fld>
            <a:endParaRPr lang="de-DE" dirty="0"/>
          </a:p>
        </p:txBody>
      </p:sp>
      <p:pic>
        <p:nvPicPr>
          <p:cNvPr id="8" name="Grafik 7">
            <a:hlinkClick r:id="rId25" action="ppaction://hlinkpres?slideindex=1&amp;slidetitle="/>
            <a:extLst>
              <a:ext uri="{FF2B5EF4-FFF2-40B4-BE49-F238E27FC236}">
                <a16:creationId xmlns:a16="http://schemas.microsoft.com/office/drawing/2014/main" id="{B9E50B8B-AAA6-4BDF-A3F9-556BE9035EC7}"/>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48726" y="6334350"/>
            <a:ext cx="1552458" cy="396000"/>
          </a:xfrm>
          <a:prstGeom prst="rect">
            <a:avLst/>
          </a:prstGeom>
        </p:spPr>
      </p:pic>
      <p:cxnSp>
        <p:nvCxnSpPr>
          <p:cNvPr id="10" name="Gerader Verbinder 9">
            <a:extLst>
              <a:ext uri="{FF2B5EF4-FFF2-40B4-BE49-F238E27FC236}">
                <a16:creationId xmlns:a16="http://schemas.microsoft.com/office/drawing/2014/main" id="{4CB20FFB-EE57-4AC0-B7D7-ECD115782A7D}"/>
              </a:ext>
            </a:extLst>
          </p:cNvPr>
          <p:cNvCxnSpPr>
            <a:cxnSpLocks/>
          </p:cNvCxnSpPr>
          <p:nvPr/>
        </p:nvCxnSpPr>
        <p:spPr>
          <a:xfrm>
            <a:off x="552451" y="6201000"/>
            <a:ext cx="11087100" cy="0"/>
          </a:xfrm>
          <a:prstGeom prst="line">
            <a:avLst/>
          </a:prstGeom>
          <a:ln>
            <a:solidFill>
              <a:schemeClr val="bg2"/>
            </a:solidFill>
          </a:ln>
        </p:spPr>
        <p:style>
          <a:lnRef idx="1">
            <a:schemeClr val="accent3"/>
          </a:lnRef>
          <a:fillRef idx="0">
            <a:schemeClr val="accent3"/>
          </a:fillRef>
          <a:effectRef idx="0">
            <a:schemeClr val="accent3"/>
          </a:effectRef>
          <a:fontRef idx="minor">
            <a:schemeClr val="tx1"/>
          </a:fontRef>
        </p:style>
      </p:cxnSp>
      <p:sp>
        <p:nvSpPr>
          <p:cNvPr id="23" name="Freeform 164">
            <a:hlinkClick r:id="rId25" action="ppaction://hlinkpres?slideindex=1&amp;slidetitle="/>
            <a:extLst>
              <a:ext uri="{FF2B5EF4-FFF2-40B4-BE49-F238E27FC236}">
                <a16:creationId xmlns:a16="http://schemas.microsoft.com/office/drawing/2014/main" id="{9DF3B51C-57D5-4965-AB08-CA8B632CD133}"/>
              </a:ext>
            </a:extLst>
          </p:cNvPr>
          <p:cNvSpPr>
            <a:spLocks noChangeAspect="1" noEditPoints="1"/>
          </p:cNvSpPr>
          <p:nvPr/>
        </p:nvSpPr>
        <p:spPr bwMode="auto">
          <a:xfrm>
            <a:off x="11822731" y="6410625"/>
            <a:ext cx="204549" cy="180000"/>
          </a:xfrm>
          <a:custGeom>
            <a:avLst/>
            <a:gdLst/>
            <a:ahLst/>
            <a:cxnLst>
              <a:cxn ang="0">
                <a:pos x="154" y="47"/>
              </a:cxn>
              <a:cxn ang="0">
                <a:pos x="154" y="2"/>
              </a:cxn>
              <a:cxn ang="0">
                <a:pos x="130" y="2"/>
              </a:cxn>
              <a:cxn ang="0">
                <a:pos x="130" y="28"/>
              </a:cxn>
              <a:cxn ang="0">
                <a:pos x="94" y="0"/>
              </a:cxn>
              <a:cxn ang="0">
                <a:pos x="0" y="73"/>
              </a:cxn>
              <a:cxn ang="0">
                <a:pos x="17" y="94"/>
              </a:cxn>
              <a:cxn ang="0">
                <a:pos x="31" y="85"/>
              </a:cxn>
              <a:cxn ang="0">
                <a:pos x="31" y="177"/>
              </a:cxn>
              <a:cxn ang="0">
                <a:pos x="168" y="177"/>
              </a:cxn>
              <a:cxn ang="0">
                <a:pos x="168" y="85"/>
              </a:cxn>
              <a:cxn ang="0">
                <a:pos x="177" y="94"/>
              </a:cxn>
              <a:cxn ang="0">
                <a:pos x="191" y="73"/>
              </a:cxn>
              <a:cxn ang="0">
                <a:pos x="154" y="47"/>
              </a:cxn>
              <a:cxn ang="0">
                <a:pos x="118" y="165"/>
              </a:cxn>
              <a:cxn ang="0">
                <a:pos x="68" y="165"/>
              </a:cxn>
              <a:cxn ang="0">
                <a:pos x="68" y="102"/>
              </a:cxn>
              <a:cxn ang="0">
                <a:pos x="118" y="102"/>
              </a:cxn>
              <a:cxn ang="0">
                <a:pos x="118" y="165"/>
              </a:cxn>
            </a:cxnLst>
            <a:rect l="0" t="0" r="r" b="b"/>
            <a:pathLst>
              <a:path w="191" h="177">
                <a:moveTo>
                  <a:pt x="154" y="47"/>
                </a:moveTo>
                <a:lnTo>
                  <a:pt x="154" y="2"/>
                </a:lnTo>
                <a:lnTo>
                  <a:pt x="130" y="2"/>
                </a:lnTo>
                <a:lnTo>
                  <a:pt x="130" y="28"/>
                </a:lnTo>
                <a:lnTo>
                  <a:pt x="94" y="0"/>
                </a:lnTo>
                <a:lnTo>
                  <a:pt x="0" y="73"/>
                </a:lnTo>
                <a:lnTo>
                  <a:pt x="17" y="94"/>
                </a:lnTo>
                <a:lnTo>
                  <a:pt x="31" y="85"/>
                </a:lnTo>
                <a:lnTo>
                  <a:pt x="31" y="177"/>
                </a:lnTo>
                <a:lnTo>
                  <a:pt x="168" y="177"/>
                </a:lnTo>
                <a:lnTo>
                  <a:pt x="168" y="85"/>
                </a:lnTo>
                <a:lnTo>
                  <a:pt x="177" y="94"/>
                </a:lnTo>
                <a:lnTo>
                  <a:pt x="191" y="73"/>
                </a:lnTo>
                <a:lnTo>
                  <a:pt x="154" y="47"/>
                </a:lnTo>
                <a:close/>
                <a:moveTo>
                  <a:pt x="118" y="165"/>
                </a:moveTo>
                <a:lnTo>
                  <a:pt x="68" y="165"/>
                </a:lnTo>
                <a:lnTo>
                  <a:pt x="68" y="102"/>
                </a:lnTo>
                <a:lnTo>
                  <a:pt x="118" y="102"/>
                </a:lnTo>
                <a:lnTo>
                  <a:pt x="118" y="165"/>
                </a:lnTo>
                <a:close/>
              </a:path>
            </a:pathLst>
          </a:custGeom>
          <a:solidFill>
            <a:schemeClr val="accent3"/>
          </a:solidFill>
          <a:ln w="9525">
            <a:solidFill>
              <a:schemeClr val="accent3"/>
            </a:solidFill>
            <a:round/>
            <a:headEnd/>
            <a:tailEnd/>
          </a:ln>
        </p:spPr>
        <p:txBody>
          <a:bodyPr vert="horz" wrap="square" lIns="91440" tIns="45721" rIns="91440" bIns="45721"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801" dirty="0"/>
          </a:p>
        </p:txBody>
      </p:sp>
      <p:cxnSp>
        <p:nvCxnSpPr>
          <p:cNvPr id="24" name="Gerader Verbinder 23">
            <a:extLst>
              <a:ext uri="{FF2B5EF4-FFF2-40B4-BE49-F238E27FC236}">
                <a16:creationId xmlns:a16="http://schemas.microsoft.com/office/drawing/2014/main" id="{0B769D66-B91C-44FC-B995-6860F2D1053A}"/>
              </a:ext>
            </a:extLst>
          </p:cNvPr>
          <p:cNvCxnSpPr>
            <a:cxnSpLocks/>
          </p:cNvCxnSpPr>
          <p:nvPr/>
        </p:nvCxnSpPr>
        <p:spPr>
          <a:xfrm>
            <a:off x="552451" y="980728"/>
            <a:ext cx="11087100" cy="0"/>
          </a:xfrm>
          <a:prstGeom prst="line">
            <a:avLst/>
          </a:prstGeom>
          <a:ln>
            <a:solidFill>
              <a:schemeClr val="bg2"/>
            </a:solidFill>
          </a:ln>
        </p:spPr>
        <p:style>
          <a:lnRef idx="1">
            <a:schemeClr val="accent3"/>
          </a:lnRef>
          <a:fillRef idx="0">
            <a:schemeClr val="accent3"/>
          </a:fillRef>
          <a:effectRef idx="0">
            <a:schemeClr val="accent3"/>
          </a:effectRef>
          <a:fontRef idx="minor">
            <a:schemeClr val="tx1"/>
          </a:fontRef>
        </p:style>
      </p:cxnSp>
      <p:pic>
        <p:nvPicPr>
          <p:cNvPr id="38" name="Grafik 37">
            <a:extLst>
              <a:ext uri="{FF2B5EF4-FFF2-40B4-BE49-F238E27FC236}">
                <a16:creationId xmlns:a16="http://schemas.microsoft.com/office/drawing/2014/main" id="{FB6C21E3-5FF4-4F20-8B17-A63651527112}"/>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261239" y="6476810"/>
            <a:ext cx="830607" cy="100800"/>
          </a:xfrm>
          <a:prstGeom prst="rect">
            <a:avLst/>
          </a:prstGeom>
        </p:spPr>
      </p:pic>
      <p:pic>
        <p:nvPicPr>
          <p:cNvPr id="40" name="Grafik 39">
            <a:extLst>
              <a:ext uri="{FF2B5EF4-FFF2-40B4-BE49-F238E27FC236}">
                <a16:creationId xmlns:a16="http://schemas.microsoft.com/office/drawing/2014/main" id="{3D2D9DFC-05B3-4280-8E85-9C10DDAF0040}"/>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3226368" y="6476810"/>
            <a:ext cx="744804" cy="100800"/>
          </a:xfrm>
          <a:prstGeom prst="rect">
            <a:avLst/>
          </a:prstGeom>
        </p:spPr>
      </p:pic>
      <p:pic>
        <p:nvPicPr>
          <p:cNvPr id="42" name="Grafik 41">
            <a:extLst>
              <a:ext uri="{FF2B5EF4-FFF2-40B4-BE49-F238E27FC236}">
                <a16:creationId xmlns:a16="http://schemas.microsoft.com/office/drawing/2014/main" id="{5CE5C0A6-4397-495C-A08A-FB876203E2AE}"/>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4108574" y="6476810"/>
            <a:ext cx="474157" cy="100800"/>
          </a:xfrm>
          <a:prstGeom prst="rect">
            <a:avLst/>
          </a:prstGeom>
        </p:spPr>
      </p:pic>
      <p:pic>
        <p:nvPicPr>
          <p:cNvPr id="44" name="Grafik 43">
            <a:extLst>
              <a:ext uri="{FF2B5EF4-FFF2-40B4-BE49-F238E27FC236}">
                <a16:creationId xmlns:a16="http://schemas.microsoft.com/office/drawing/2014/main" id="{2B8D527A-A10C-4E31-B0CA-2438FA16FCA9}"/>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4723714" y="6476810"/>
            <a:ext cx="530771" cy="100800"/>
          </a:xfrm>
          <a:prstGeom prst="rect">
            <a:avLst/>
          </a:prstGeom>
        </p:spPr>
      </p:pic>
      <p:pic>
        <p:nvPicPr>
          <p:cNvPr id="46" name="Grafik 45">
            <a:extLst>
              <a:ext uri="{FF2B5EF4-FFF2-40B4-BE49-F238E27FC236}">
                <a16:creationId xmlns:a16="http://schemas.microsoft.com/office/drawing/2014/main" id="{0AE47102-4623-4EB1-9192-ED1F42C26599}"/>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5394774" y="6476810"/>
            <a:ext cx="782632" cy="100800"/>
          </a:xfrm>
          <a:prstGeom prst="rect">
            <a:avLst/>
          </a:prstGeom>
        </p:spPr>
      </p:pic>
      <p:pic>
        <p:nvPicPr>
          <p:cNvPr id="48" name="Grafik 47">
            <a:extLst>
              <a:ext uri="{FF2B5EF4-FFF2-40B4-BE49-F238E27FC236}">
                <a16:creationId xmlns:a16="http://schemas.microsoft.com/office/drawing/2014/main" id="{DEC6F896-2E37-402F-8A00-6D70027F542B}"/>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6318750" y="6476810"/>
            <a:ext cx="576000" cy="100512"/>
          </a:xfrm>
          <a:prstGeom prst="rect">
            <a:avLst/>
          </a:prstGeom>
        </p:spPr>
      </p:pic>
      <p:sp>
        <p:nvSpPr>
          <p:cNvPr id="50" name="Rechteck 49">
            <a:hlinkClick r:id="rId33" action="ppaction://hlinkpres?slideindex=1&amp;slidetitle="/>
            <a:extLst>
              <a:ext uri="{FF2B5EF4-FFF2-40B4-BE49-F238E27FC236}">
                <a16:creationId xmlns:a16="http://schemas.microsoft.com/office/drawing/2014/main" id="{E310EDCA-23D7-4073-BAD8-7325119C6145}"/>
              </a:ext>
            </a:extLst>
          </p:cNvPr>
          <p:cNvSpPr/>
          <p:nvPr/>
        </p:nvSpPr>
        <p:spPr bwMode="auto">
          <a:xfrm>
            <a:off x="4662899" y="6370311"/>
            <a:ext cx="677103" cy="360031"/>
          </a:xfrm>
          <a:prstGeom prst="rect">
            <a:avLst/>
          </a:prstGeom>
          <a:noFill/>
          <a:ln w="9525" cap="flat" cmpd="sng" algn="ctr">
            <a:noFill/>
            <a:prstDash val="solid"/>
            <a:round/>
            <a:headEnd type="none" w="med" len="med"/>
            <a:tailEnd type="none" w="med" len="med"/>
          </a:ln>
          <a:effectLst/>
        </p:spPr>
        <p:txBody>
          <a:bodyPr rot="0" spcFirstLastPara="0" vert="horz" wrap="square" lIns="91440" tIns="45721" rIns="91440" bIns="45721" numCol="1" spcCol="0" rtlCol="0" fromWordArt="0" anchor="t" anchorCtr="0" forceAA="0" compatLnSpc="1">
            <a:prstTxWarp prst="textNoShape">
              <a:avLst/>
            </a:prstTxWarp>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449249"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de-DE" sz="1801" b="0" i="0" u="none" strike="noStrike" cap="none" normalizeH="0" baseline="0">
              <a:ln>
                <a:noFill/>
              </a:ln>
              <a:solidFill>
                <a:schemeClr val="bg1"/>
              </a:solidFill>
              <a:effectLst/>
              <a:latin typeface="Arial" charset="0"/>
            </a:endParaRPr>
          </a:p>
        </p:txBody>
      </p:sp>
      <p:sp>
        <p:nvSpPr>
          <p:cNvPr id="51" name="Rechteck 50">
            <a:hlinkClick r:id="rId34" action="ppaction://hlinkpres?slideindex=1&amp;slidetitle="/>
            <a:extLst>
              <a:ext uri="{FF2B5EF4-FFF2-40B4-BE49-F238E27FC236}">
                <a16:creationId xmlns:a16="http://schemas.microsoft.com/office/drawing/2014/main" id="{46F9812B-338D-4760-BB6D-DE54FB72DA75}"/>
              </a:ext>
            </a:extLst>
          </p:cNvPr>
          <p:cNvSpPr/>
          <p:nvPr/>
        </p:nvSpPr>
        <p:spPr bwMode="auto">
          <a:xfrm>
            <a:off x="2211701" y="6370311"/>
            <a:ext cx="959895" cy="360031"/>
          </a:xfrm>
          <a:prstGeom prst="rect">
            <a:avLst/>
          </a:prstGeom>
          <a:noFill/>
          <a:ln w="9525" cap="flat" cmpd="sng" algn="ctr">
            <a:noFill/>
            <a:prstDash val="solid"/>
            <a:round/>
            <a:headEnd type="none" w="med" len="med"/>
            <a:tailEnd type="none" w="med" len="med"/>
          </a:ln>
          <a:effectLst/>
        </p:spPr>
        <p:txBody>
          <a:bodyPr rot="0" spcFirstLastPara="0" vert="horz" wrap="square" lIns="91440" tIns="45721" rIns="91440" bIns="45721" numCol="1" spcCol="0" rtlCol="0" fromWordArt="0" anchor="t" anchorCtr="0" forceAA="0" compatLnSpc="1">
            <a:prstTxWarp prst="textNoShape">
              <a:avLst/>
            </a:prstTxWarp>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449249"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de-DE" sz="1801" b="0" i="0" u="none" strike="noStrike" cap="none" normalizeH="0" baseline="0">
              <a:ln>
                <a:noFill/>
              </a:ln>
              <a:solidFill>
                <a:schemeClr val="bg1"/>
              </a:solidFill>
              <a:effectLst/>
              <a:latin typeface="Arial" charset="0"/>
            </a:endParaRPr>
          </a:p>
        </p:txBody>
      </p:sp>
      <p:sp>
        <p:nvSpPr>
          <p:cNvPr id="52" name="Rechteck 51">
            <a:hlinkClick r:id="rId35" action="ppaction://hlinkpres?slideindex=1&amp;slidetitle="/>
            <a:extLst>
              <a:ext uri="{FF2B5EF4-FFF2-40B4-BE49-F238E27FC236}">
                <a16:creationId xmlns:a16="http://schemas.microsoft.com/office/drawing/2014/main" id="{4D574582-4D7E-4AAB-A260-5EB563784B15}"/>
              </a:ext>
            </a:extLst>
          </p:cNvPr>
          <p:cNvSpPr/>
          <p:nvPr/>
        </p:nvSpPr>
        <p:spPr bwMode="auto">
          <a:xfrm>
            <a:off x="4031989" y="6370311"/>
            <a:ext cx="630909" cy="360031"/>
          </a:xfrm>
          <a:prstGeom prst="rect">
            <a:avLst/>
          </a:prstGeom>
          <a:noFill/>
          <a:ln w="9525" cap="flat" cmpd="sng" algn="ctr">
            <a:noFill/>
            <a:prstDash val="solid"/>
            <a:round/>
            <a:headEnd type="none" w="med" len="med"/>
            <a:tailEnd type="none" w="med" len="med"/>
          </a:ln>
          <a:effectLst/>
        </p:spPr>
        <p:txBody>
          <a:bodyPr rot="0" spcFirstLastPara="0" vert="horz" wrap="square" lIns="91440" tIns="45721" rIns="91440" bIns="45721" numCol="1" spcCol="0" rtlCol="0" fromWordArt="0" anchor="t" anchorCtr="0" forceAA="0" compatLnSpc="1">
            <a:prstTxWarp prst="textNoShape">
              <a:avLst/>
            </a:prstTxWarp>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449249"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de-DE" sz="1801" b="0" i="0" u="none" strike="noStrike" cap="none" normalizeH="0" baseline="0">
              <a:ln>
                <a:noFill/>
              </a:ln>
              <a:solidFill>
                <a:schemeClr val="bg1"/>
              </a:solidFill>
              <a:effectLst/>
              <a:latin typeface="Arial" charset="0"/>
            </a:endParaRPr>
          </a:p>
        </p:txBody>
      </p:sp>
      <p:sp>
        <p:nvSpPr>
          <p:cNvPr id="53" name="Rechteck 52">
            <a:hlinkClick r:id="rId36" action="ppaction://hlinkpres?slideindex=1&amp;slidetitle="/>
            <a:extLst>
              <a:ext uri="{FF2B5EF4-FFF2-40B4-BE49-F238E27FC236}">
                <a16:creationId xmlns:a16="http://schemas.microsoft.com/office/drawing/2014/main" id="{F504FDA8-197B-40D2-A8F8-A0BE93539548}"/>
              </a:ext>
            </a:extLst>
          </p:cNvPr>
          <p:cNvSpPr/>
          <p:nvPr/>
        </p:nvSpPr>
        <p:spPr bwMode="auto">
          <a:xfrm>
            <a:off x="5341149" y="6370311"/>
            <a:ext cx="880265" cy="360031"/>
          </a:xfrm>
          <a:prstGeom prst="rect">
            <a:avLst/>
          </a:prstGeom>
          <a:noFill/>
          <a:ln w="9525" cap="flat" cmpd="sng" algn="ctr">
            <a:noFill/>
            <a:prstDash val="solid"/>
            <a:round/>
            <a:headEnd type="none" w="med" len="med"/>
            <a:tailEnd type="none" w="med" len="med"/>
          </a:ln>
          <a:effectLst/>
        </p:spPr>
        <p:txBody>
          <a:bodyPr rot="0" spcFirstLastPara="0" vert="horz" wrap="square" lIns="91440" tIns="45721" rIns="91440" bIns="45721" numCol="1" spcCol="0" rtlCol="0" fromWordArt="0" anchor="t" anchorCtr="0" forceAA="0" compatLnSpc="1">
            <a:prstTxWarp prst="textNoShape">
              <a:avLst/>
            </a:prstTxWarp>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449249"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de-DE" sz="1801" b="0" i="0" u="none" strike="noStrike" cap="none" normalizeH="0" baseline="0">
              <a:ln>
                <a:noFill/>
              </a:ln>
              <a:solidFill>
                <a:schemeClr val="bg1"/>
              </a:solidFill>
              <a:effectLst/>
              <a:latin typeface="Arial" charset="0"/>
            </a:endParaRPr>
          </a:p>
        </p:txBody>
      </p:sp>
      <p:sp>
        <p:nvSpPr>
          <p:cNvPr id="54" name="Rechteck 53">
            <a:hlinkClick r:id="rId34" action="ppaction://hlinkpres?slideindex=1&amp;slidetitle="/>
            <a:extLst>
              <a:ext uri="{FF2B5EF4-FFF2-40B4-BE49-F238E27FC236}">
                <a16:creationId xmlns:a16="http://schemas.microsoft.com/office/drawing/2014/main" id="{4E745BC4-E68E-403F-ACE7-049B1F1C5F16}"/>
              </a:ext>
            </a:extLst>
          </p:cNvPr>
          <p:cNvSpPr/>
          <p:nvPr/>
        </p:nvSpPr>
        <p:spPr bwMode="auto">
          <a:xfrm>
            <a:off x="6221414" y="6370311"/>
            <a:ext cx="757037" cy="360031"/>
          </a:xfrm>
          <a:prstGeom prst="rect">
            <a:avLst/>
          </a:prstGeom>
          <a:noFill/>
          <a:ln w="9525" cap="flat" cmpd="sng" algn="ctr">
            <a:noFill/>
            <a:prstDash val="solid"/>
            <a:round/>
            <a:headEnd type="none" w="med" len="med"/>
            <a:tailEnd type="none" w="med" len="med"/>
          </a:ln>
          <a:effectLst/>
        </p:spPr>
        <p:txBody>
          <a:bodyPr rot="0" spcFirstLastPara="0" vert="horz" wrap="square" lIns="91440" tIns="45721" rIns="91440" bIns="45721" numCol="1" spcCol="0" rtlCol="0" fromWordArt="0" anchor="t" anchorCtr="0" forceAA="0" compatLnSpc="1">
            <a:prstTxWarp prst="textNoShape">
              <a:avLst/>
            </a:prstTxWarp>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449249"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de-DE" sz="1801" b="0" i="0" u="none" strike="noStrike" cap="none" normalizeH="0" baseline="0">
              <a:ln>
                <a:noFill/>
              </a:ln>
              <a:solidFill>
                <a:schemeClr val="bg1"/>
              </a:solidFill>
              <a:effectLst/>
              <a:latin typeface="Arial" charset="0"/>
            </a:endParaRPr>
          </a:p>
        </p:txBody>
      </p:sp>
      <p:sp>
        <p:nvSpPr>
          <p:cNvPr id="22" name="Rechteck 21">
            <a:extLst>
              <a:ext uri="{FF2B5EF4-FFF2-40B4-BE49-F238E27FC236}">
                <a16:creationId xmlns:a16="http://schemas.microsoft.com/office/drawing/2014/main" id="{29F09221-EB4F-4EBE-9678-1A62814234DF}"/>
              </a:ext>
            </a:extLst>
          </p:cNvPr>
          <p:cNvSpPr/>
          <p:nvPr/>
        </p:nvSpPr>
        <p:spPr bwMode="auto">
          <a:xfrm>
            <a:off x="-1264841" y="1998309"/>
            <a:ext cx="180000" cy="200055"/>
          </a:xfrm>
          <a:prstGeom prst="rect">
            <a:avLst/>
          </a:prstGeom>
          <a:solidFill>
            <a:schemeClr val="bg1"/>
          </a:solidFill>
          <a:ln w="19050">
            <a:noFill/>
            <a:miter lim="800000"/>
            <a:headEnd/>
            <a:tailEnd/>
          </a:ln>
          <a:effectLst/>
        </p:spPr>
        <p:txBody>
          <a:bodyPr wrap="square" lIns="0" tIns="0" rIns="0" bIns="0" rtlCol="0" anchor="ctr">
            <a:spAutoFit/>
          </a:bodyPr>
          <a:lstStyle/>
          <a:p>
            <a:pPr algn="ctr" defTabSz="989765" fontAlgn="base">
              <a:spcBef>
                <a:spcPct val="0"/>
              </a:spcBef>
              <a:spcAft>
                <a:spcPct val="0"/>
              </a:spcAft>
            </a:pPr>
            <a:endParaRPr lang="de-DE" sz="1300" b="1">
              <a:solidFill>
                <a:schemeClr val="tx2"/>
              </a:solidFill>
            </a:endParaRPr>
          </a:p>
        </p:txBody>
      </p:sp>
      <p:sp>
        <p:nvSpPr>
          <p:cNvPr id="25" name="Textfeld 24">
            <a:extLst>
              <a:ext uri="{FF2B5EF4-FFF2-40B4-BE49-F238E27FC236}">
                <a16:creationId xmlns:a16="http://schemas.microsoft.com/office/drawing/2014/main" id="{ACEBF389-B395-4F85-825D-C2B4DFF7A4D6}"/>
              </a:ext>
            </a:extLst>
          </p:cNvPr>
          <p:cNvSpPr txBox="1"/>
          <p:nvPr/>
        </p:nvSpPr>
        <p:spPr>
          <a:xfrm>
            <a:off x="-1029692" y="1933703"/>
            <a:ext cx="711733" cy="3003964"/>
          </a:xfrm>
          <a:prstGeom prst="rect">
            <a:avLst/>
          </a:prstGeom>
          <a:noFill/>
        </p:spPr>
        <p:txBody>
          <a:bodyPr wrap="none" lIns="0" tIns="0" rIns="0" bIns="0" rtlCol="0">
            <a:spAutoFit/>
          </a:bodyPr>
          <a:lstStyle/>
          <a:p>
            <a:pPr>
              <a:lnSpc>
                <a:spcPct val="200000"/>
              </a:lnSpc>
              <a:spcAft>
                <a:spcPts val="1500"/>
              </a:spcAft>
              <a:tabLst>
                <a:tab pos="180969" algn="l"/>
                <a:tab pos="361939" algn="l"/>
              </a:tabLst>
            </a:pPr>
            <a:r>
              <a:rPr lang="de-DE" sz="900" dirty="0">
                <a:latin typeface="+mn-lt"/>
              </a:rPr>
              <a:t>Background 1</a:t>
            </a:r>
            <a:br>
              <a:rPr lang="de-DE" sz="900" dirty="0">
                <a:latin typeface="+mn-lt"/>
              </a:rPr>
            </a:br>
            <a:r>
              <a:rPr lang="de-DE" sz="900" dirty="0">
                <a:latin typeface="+mn-lt"/>
              </a:rPr>
              <a:t>Text 1</a:t>
            </a:r>
            <a:br>
              <a:rPr lang="de-DE" sz="900" dirty="0">
                <a:latin typeface="+mn-lt"/>
              </a:rPr>
            </a:br>
            <a:r>
              <a:rPr lang="de-DE" sz="900" dirty="0">
                <a:latin typeface="+mn-lt"/>
              </a:rPr>
              <a:t>Background 2</a:t>
            </a:r>
            <a:br>
              <a:rPr lang="de-DE" sz="900" dirty="0">
                <a:latin typeface="+mn-lt"/>
              </a:rPr>
            </a:br>
            <a:r>
              <a:rPr lang="de-DE" sz="900" dirty="0">
                <a:latin typeface="+mn-lt"/>
              </a:rPr>
              <a:t>Text</a:t>
            </a:r>
            <a:r>
              <a:rPr lang="de-DE" sz="900" baseline="0" dirty="0">
                <a:latin typeface="+mn-lt"/>
              </a:rPr>
              <a:t> 2</a:t>
            </a:r>
            <a:br>
              <a:rPr lang="de-DE" sz="900" baseline="0" dirty="0">
                <a:latin typeface="+mn-lt"/>
              </a:rPr>
            </a:br>
            <a:r>
              <a:rPr lang="de-DE" sz="900" dirty="0">
                <a:latin typeface="+mn-lt"/>
              </a:rPr>
              <a:t>Accent 1</a:t>
            </a:r>
            <a:br>
              <a:rPr lang="de-DE" sz="900" dirty="0">
                <a:latin typeface="+mn-lt"/>
              </a:rPr>
            </a:br>
            <a:r>
              <a:rPr lang="de-DE" sz="900" dirty="0">
                <a:latin typeface="+mn-lt"/>
              </a:rPr>
              <a:t>Accent 2</a:t>
            </a:r>
            <a:br>
              <a:rPr lang="de-DE" sz="900" dirty="0">
                <a:latin typeface="+mn-lt"/>
              </a:rPr>
            </a:br>
            <a:r>
              <a:rPr lang="de-DE" sz="900" dirty="0">
                <a:latin typeface="+mn-lt"/>
              </a:rPr>
              <a:t>Accent 3</a:t>
            </a:r>
            <a:br>
              <a:rPr lang="de-DE" sz="900" dirty="0">
                <a:latin typeface="+mn-lt"/>
              </a:rPr>
            </a:br>
            <a:r>
              <a:rPr lang="de-DE" sz="900" dirty="0">
                <a:latin typeface="+mn-lt"/>
              </a:rPr>
              <a:t>Accent 4</a:t>
            </a:r>
            <a:br>
              <a:rPr lang="de-DE" sz="900" dirty="0">
                <a:latin typeface="+mn-lt"/>
              </a:rPr>
            </a:br>
            <a:r>
              <a:rPr lang="de-DE" sz="900" dirty="0">
                <a:latin typeface="+mn-lt"/>
              </a:rPr>
              <a:t>Accent 5</a:t>
            </a:r>
            <a:br>
              <a:rPr lang="de-DE" sz="900" dirty="0">
                <a:latin typeface="+mn-lt"/>
              </a:rPr>
            </a:br>
            <a:r>
              <a:rPr lang="de-DE" sz="900" dirty="0">
                <a:latin typeface="+mn-lt"/>
              </a:rPr>
              <a:t>Accent 6</a:t>
            </a:r>
            <a:br>
              <a:rPr lang="de-DE" sz="900" dirty="0">
                <a:latin typeface="+mn-lt"/>
              </a:rPr>
            </a:br>
            <a:endParaRPr lang="de-DE" sz="900" dirty="0">
              <a:latin typeface="+mn-lt"/>
            </a:endParaRPr>
          </a:p>
        </p:txBody>
      </p:sp>
      <p:sp>
        <p:nvSpPr>
          <p:cNvPr id="26" name="Rechteck 25">
            <a:extLst>
              <a:ext uri="{FF2B5EF4-FFF2-40B4-BE49-F238E27FC236}">
                <a16:creationId xmlns:a16="http://schemas.microsoft.com/office/drawing/2014/main" id="{0FC22938-38D0-4425-AB0E-9EAF4610E4FD}"/>
              </a:ext>
            </a:extLst>
          </p:cNvPr>
          <p:cNvSpPr/>
          <p:nvPr/>
        </p:nvSpPr>
        <p:spPr bwMode="auto">
          <a:xfrm>
            <a:off x="-1264841" y="2272735"/>
            <a:ext cx="180000" cy="200055"/>
          </a:xfrm>
          <a:prstGeom prst="rect">
            <a:avLst/>
          </a:prstGeom>
          <a:solidFill>
            <a:schemeClr val="tx1"/>
          </a:solidFill>
          <a:ln w="19050">
            <a:noFill/>
            <a:miter lim="800000"/>
            <a:headEnd/>
            <a:tailEnd/>
          </a:ln>
          <a:effectLst/>
        </p:spPr>
        <p:txBody>
          <a:bodyPr wrap="square" lIns="0" tIns="0" rIns="0" bIns="0" rtlCol="0" anchor="ctr">
            <a:spAutoFit/>
          </a:bodyPr>
          <a:lstStyle/>
          <a:p>
            <a:pPr algn="ctr" defTabSz="989765" fontAlgn="base">
              <a:spcBef>
                <a:spcPct val="0"/>
              </a:spcBef>
              <a:spcAft>
                <a:spcPct val="0"/>
              </a:spcAft>
            </a:pPr>
            <a:endParaRPr lang="de-DE" sz="1300" b="1">
              <a:solidFill>
                <a:schemeClr val="tx2"/>
              </a:solidFill>
            </a:endParaRPr>
          </a:p>
        </p:txBody>
      </p:sp>
      <p:sp>
        <p:nvSpPr>
          <p:cNvPr id="27" name="Rechteck 26">
            <a:extLst>
              <a:ext uri="{FF2B5EF4-FFF2-40B4-BE49-F238E27FC236}">
                <a16:creationId xmlns:a16="http://schemas.microsoft.com/office/drawing/2014/main" id="{25C8EBF5-501B-4533-AACC-35EC94CCD7A3}"/>
              </a:ext>
            </a:extLst>
          </p:cNvPr>
          <p:cNvSpPr/>
          <p:nvPr/>
        </p:nvSpPr>
        <p:spPr bwMode="auto">
          <a:xfrm>
            <a:off x="-1264841" y="2547161"/>
            <a:ext cx="180000" cy="200055"/>
          </a:xfrm>
          <a:prstGeom prst="rect">
            <a:avLst/>
          </a:prstGeom>
          <a:solidFill>
            <a:schemeClr val="bg2"/>
          </a:solidFill>
          <a:ln w="19050">
            <a:noFill/>
            <a:miter lim="800000"/>
            <a:headEnd/>
            <a:tailEnd/>
          </a:ln>
          <a:effectLst/>
        </p:spPr>
        <p:txBody>
          <a:bodyPr wrap="square" lIns="0" tIns="0" rIns="0" bIns="0" rtlCol="0" anchor="ctr">
            <a:spAutoFit/>
          </a:bodyPr>
          <a:lstStyle/>
          <a:p>
            <a:pPr algn="ctr" defTabSz="989765" fontAlgn="base">
              <a:spcBef>
                <a:spcPct val="0"/>
              </a:spcBef>
              <a:spcAft>
                <a:spcPct val="0"/>
              </a:spcAft>
            </a:pPr>
            <a:endParaRPr lang="de-DE" sz="1300" b="1">
              <a:solidFill>
                <a:schemeClr val="tx2"/>
              </a:solidFill>
            </a:endParaRPr>
          </a:p>
        </p:txBody>
      </p:sp>
      <p:sp>
        <p:nvSpPr>
          <p:cNvPr id="28" name="Rechteck 27">
            <a:extLst>
              <a:ext uri="{FF2B5EF4-FFF2-40B4-BE49-F238E27FC236}">
                <a16:creationId xmlns:a16="http://schemas.microsoft.com/office/drawing/2014/main" id="{0C278B6D-4F46-4620-A009-73CC82B2A2AA}"/>
              </a:ext>
            </a:extLst>
          </p:cNvPr>
          <p:cNvSpPr/>
          <p:nvPr/>
        </p:nvSpPr>
        <p:spPr bwMode="auto">
          <a:xfrm>
            <a:off x="-1264841" y="2821587"/>
            <a:ext cx="180000" cy="200055"/>
          </a:xfrm>
          <a:prstGeom prst="rect">
            <a:avLst/>
          </a:prstGeom>
          <a:solidFill>
            <a:schemeClr val="tx2"/>
          </a:solidFill>
          <a:ln w="19050">
            <a:noFill/>
            <a:miter lim="800000"/>
            <a:headEnd/>
            <a:tailEnd/>
          </a:ln>
          <a:effectLst/>
        </p:spPr>
        <p:txBody>
          <a:bodyPr wrap="square" lIns="0" tIns="0" rIns="0" bIns="0" rtlCol="0" anchor="ctr">
            <a:spAutoFit/>
          </a:bodyPr>
          <a:lstStyle/>
          <a:p>
            <a:pPr algn="ctr" defTabSz="989765" fontAlgn="base">
              <a:spcBef>
                <a:spcPct val="0"/>
              </a:spcBef>
              <a:spcAft>
                <a:spcPct val="0"/>
              </a:spcAft>
            </a:pPr>
            <a:endParaRPr lang="de-DE" sz="1300" b="1">
              <a:solidFill>
                <a:schemeClr val="tx2"/>
              </a:solidFill>
            </a:endParaRPr>
          </a:p>
        </p:txBody>
      </p:sp>
      <p:sp>
        <p:nvSpPr>
          <p:cNvPr id="29" name="Rechteck 28">
            <a:extLst>
              <a:ext uri="{FF2B5EF4-FFF2-40B4-BE49-F238E27FC236}">
                <a16:creationId xmlns:a16="http://schemas.microsoft.com/office/drawing/2014/main" id="{15BA97DC-88B1-4860-936B-9B760836535F}"/>
              </a:ext>
            </a:extLst>
          </p:cNvPr>
          <p:cNvSpPr/>
          <p:nvPr/>
        </p:nvSpPr>
        <p:spPr bwMode="auto">
          <a:xfrm>
            <a:off x="-1264841" y="3096013"/>
            <a:ext cx="180000" cy="200055"/>
          </a:xfrm>
          <a:prstGeom prst="rect">
            <a:avLst/>
          </a:prstGeom>
          <a:solidFill>
            <a:schemeClr val="accent1"/>
          </a:solidFill>
          <a:ln w="19050">
            <a:noFill/>
            <a:miter lim="800000"/>
            <a:headEnd/>
            <a:tailEnd/>
          </a:ln>
          <a:effectLst/>
        </p:spPr>
        <p:txBody>
          <a:bodyPr wrap="square" lIns="0" tIns="0" rIns="0" bIns="0" rtlCol="0" anchor="ctr">
            <a:spAutoFit/>
          </a:bodyPr>
          <a:lstStyle/>
          <a:p>
            <a:pPr algn="ctr" defTabSz="989765" fontAlgn="base">
              <a:spcBef>
                <a:spcPct val="0"/>
              </a:spcBef>
              <a:spcAft>
                <a:spcPct val="0"/>
              </a:spcAft>
            </a:pPr>
            <a:endParaRPr lang="de-DE" sz="1300" b="1">
              <a:solidFill>
                <a:schemeClr val="tx2"/>
              </a:solidFill>
            </a:endParaRPr>
          </a:p>
        </p:txBody>
      </p:sp>
      <p:sp>
        <p:nvSpPr>
          <p:cNvPr id="30" name="Rechteck 29">
            <a:extLst>
              <a:ext uri="{FF2B5EF4-FFF2-40B4-BE49-F238E27FC236}">
                <a16:creationId xmlns:a16="http://schemas.microsoft.com/office/drawing/2014/main" id="{83D12272-6570-4189-AA74-FFD1E947C188}"/>
              </a:ext>
            </a:extLst>
          </p:cNvPr>
          <p:cNvSpPr/>
          <p:nvPr/>
        </p:nvSpPr>
        <p:spPr bwMode="auto">
          <a:xfrm>
            <a:off x="-1264841" y="3370439"/>
            <a:ext cx="180000" cy="200055"/>
          </a:xfrm>
          <a:prstGeom prst="rect">
            <a:avLst/>
          </a:prstGeom>
          <a:solidFill>
            <a:schemeClr val="accent2"/>
          </a:solidFill>
          <a:ln w="19050">
            <a:noFill/>
            <a:miter lim="800000"/>
            <a:headEnd/>
            <a:tailEnd/>
          </a:ln>
          <a:effectLst/>
        </p:spPr>
        <p:txBody>
          <a:bodyPr wrap="square" lIns="0" tIns="0" rIns="0" bIns="0" rtlCol="0" anchor="ctr">
            <a:spAutoFit/>
          </a:bodyPr>
          <a:lstStyle/>
          <a:p>
            <a:pPr algn="ctr" defTabSz="989765" fontAlgn="base">
              <a:spcBef>
                <a:spcPct val="0"/>
              </a:spcBef>
              <a:spcAft>
                <a:spcPct val="0"/>
              </a:spcAft>
            </a:pPr>
            <a:endParaRPr lang="de-DE" sz="1300" b="1">
              <a:solidFill>
                <a:schemeClr val="tx2"/>
              </a:solidFill>
            </a:endParaRPr>
          </a:p>
        </p:txBody>
      </p:sp>
      <p:sp>
        <p:nvSpPr>
          <p:cNvPr id="31" name="Rechteck 30">
            <a:extLst>
              <a:ext uri="{FF2B5EF4-FFF2-40B4-BE49-F238E27FC236}">
                <a16:creationId xmlns:a16="http://schemas.microsoft.com/office/drawing/2014/main" id="{44E0D5D2-C58F-4ED1-A2C6-007D7AAAD6D3}"/>
              </a:ext>
            </a:extLst>
          </p:cNvPr>
          <p:cNvSpPr/>
          <p:nvPr/>
        </p:nvSpPr>
        <p:spPr bwMode="auto">
          <a:xfrm>
            <a:off x="-1264841" y="3644865"/>
            <a:ext cx="180000" cy="200055"/>
          </a:xfrm>
          <a:prstGeom prst="rect">
            <a:avLst/>
          </a:prstGeom>
          <a:solidFill>
            <a:schemeClr val="accent3"/>
          </a:solidFill>
          <a:ln w="19050">
            <a:noFill/>
            <a:miter lim="800000"/>
            <a:headEnd/>
            <a:tailEnd/>
          </a:ln>
          <a:effectLst/>
        </p:spPr>
        <p:txBody>
          <a:bodyPr wrap="square" lIns="0" tIns="0" rIns="0" bIns="0" rtlCol="0" anchor="ctr">
            <a:spAutoFit/>
          </a:bodyPr>
          <a:lstStyle/>
          <a:p>
            <a:pPr algn="ctr" defTabSz="989765" fontAlgn="base">
              <a:spcBef>
                <a:spcPct val="0"/>
              </a:spcBef>
              <a:spcAft>
                <a:spcPct val="0"/>
              </a:spcAft>
            </a:pPr>
            <a:endParaRPr lang="de-DE" sz="1300" b="1">
              <a:solidFill>
                <a:schemeClr val="tx2"/>
              </a:solidFill>
            </a:endParaRPr>
          </a:p>
        </p:txBody>
      </p:sp>
      <p:sp>
        <p:nvSpPr>
          <p:cNvPr id="32" name="Rechteck 31">
            <a:extLst>
              <a:ext uri="{FF2B5EF4-FFF2-40B4-BE49-F238E27FC236}">
                <a16:creationId xmlns:a16="http://schemas.microsoft.com/office/drawing/2014/main" id="{E32BE6FD-0215-42E3-8195-5F653F63D081}"/>
              </a:ext>
            </a:extLst>
          </p:cNvPr>
          <p:cNvSpPr/>
          <p:nvPr/>
        </p:nvSpPr>
        <p:spPr bwMode="auto">
          <a:xfrm>
            <a:off x="-1264841" y="3919291"/>
            <a:ext cx="180000" cy="200055"/>
          </a:xfrm>
          <a:prstGeom prst="rect">
            <a:avLst/>
          </a:prstGeom>
          <a:solidFill>
            <a:schemeClr val="accent4"/>
          </a:solidFill>
          <a:ln w="19050">
            <a:noFill/>
            <a:miter lim="800000"/>
            <a:headEnd/>
            <a:tailEnd/>
          </a:ln>
          <a:effectLst/>
        </p:spPr>
        <p:txBody>
          <a:bodyPr wrap="square" lIns="0" tIns="0" rIns="0" bIns="0" rtlCol="0" anchor="ctr">
            <a:spAutoFit/>
          </a:bodyPr>
          <a:lstStyle/>
          <a:p>
            <a:pPr algn="ctr" defTabSz="989765" fontAlgn="base">
              <a:spcBef>
                <a:spcPct val="0"/>
              </a:spcBef>
              <a:spcAft>
                <a:spcPct val="0"/>
              </a:spcAft>
            </a:pPr>
            <a:endParaRPr lang="de-DE" sz="1300" b="1">
              <a:solidFill>
                <a:schemeClr val="tx2"/>
              </a:solidFill>
            </a:endParaRPr>
          </a:p>
        </p:txBody>
      </p:sp>
      <p:sp>
        <p:nvSpPr>
          <p:cNvPr id="33" name="Rechteck 32">
            <a:extLst>
              <a:ext uri="{FF2B5EF4-FFF2-40B4-BE49-F238E27FC236}">
                <a16:creationId xmlns:a16="http://schemas.microsoft.com/office/drawing/2014/main" id="{387EE2C9-0ED2-4CA5-AE46-A4CE73BBFE2B}"/>
              </a:ext>
            </a:extLst>
          </p:cNvPr>
          <p:cNvSpPr/>
          <p:nvPr/>
        </p:nvSpPr>
        <p:spPr bwMode="auto">
          <a:xfrm>
            <a:off x="-1264841" y="4193717"/>
            <a:ext cx="180000" cy="200055"/>
          </a:xfrm>
          <a:prstGeom prst="rect">
            <a:avLst/>
          </a:prstGeom>
          <a:solidFill>
            <a:schemeClr val="accent5"/>
          </a:solidFill>
          <a:ln w="19050">
            <a:noFill/>
            <a:miter lim="800000"/>
            <a:headEnd/>
            <a:tailEnd/>
          </a:ln>
          <a:effectLst/>
        </p:spPr>
        <p:txBody>
          <a:bodyPr wrap="square" lIns="0" tIns="0" rIns="0" bIns="0" rtlCol="0" anchor="ctr">
            <a:spAutoFit/>
          </a:bodyPr>
          <a:lstStyle/>
          <a:p>
            <a:pPr algn="ctr" defTabSz="989765" fontAlgn="base">
              <a:spcBef>
                <a:spcPct val="0"/>
              </a:spcBef>
              <a:spcAft>
                <a:spcPct val="0"/>
              </a:spcAft>
            </a:pPr>
            <a:endParaRPr lang="de-DE" sz="1300" b="1">
              <a:solidFill>
                <a:schemeClr val="tx2"/>
              </a:solidFill>
            </a:endParaRPr>
          </a:p>
        </p:txBody>
      </p:sp>
      <p:sp>
        <p:nvSpPr>
          <p:cNvPr id="34" name="Rechteck 33">
            <a:extLst>
              <a:ext uri="{FF2B5EF4-FFF2-40B4-BE49-F238E27FC236}">
                <a16:creationId xmlns:a16="http://schemas.microsoft.com/office/drawing/2014/main" id="{E2EC5777-669C-45B6-B9EB-C628C0EE2137}"/>
              </a:ext>
            </a:extLst>
          </p:cNvPr>
          <p:cNvSpPr/>
          <p:nvPr/>
        </p:nvSpPr>
        <p:spPr bwMode="auto">
          <a:xfrm>
            <a:off x="-1264841" y="4468141"/>
            <a:ext cx="180000" cy="200055"/>
          </a:xfrm>
          <a:prstGeom prst="rect">
            <a:avLst/>
          </a:prstGeom>
          <a:solidFill>
            <a:schemeClr val="accent6"/>
          </a:solidFill>
          <a:ln w="19050">
            <a:noFill/>
            <a:miter lim="800000"/>
            <a:headEnd/>
            <a:tailEnd/>
          </a:ln>
          <a:effectLst/>
        </p:spPr>
        <p:txBody>
          <a:bodyPr wrap="square" lIns="0" tIns="0" rIns="0" bIns="0" rtlCol="0" anchor="ctr">
            <a:spAutoFit/>
          </a:bodyPr>
          <a:lstStyle/>
          <a:p>
            <a:pPr algn="ctr" defTabSz="989765" fontAlgn="base">
              <a:spcBef>
                <a:spcPct val="0"/>
              </a:spcBef>
              <a:spcAft>
                <a:spcPct val="0"/>
              </a:spcAft>
            </a:pPr>
            <a:endParaRPr lang="de-DE" sz="1300" b="1">
              <a:solidFill>
                <a:schemeClr val="tx2"/>
              </a:solidFill>
            </a:endParaRPr>
          </a:p>
        </p:txBody>
      </p:sp>
      <p:sp>
        <p:nvSpPr>
          <p:cNvPr id="35" name="Textfeld 34">
            <a:extLst>
              <a:ext uri="{FF2B5EF4-FFF2-40B4-BE49-F238E27FC236}">
                <a16:creationId xmlns:a16="http://schemas.microsoft.com/office/drawing/2014/main" id="{1E9D4A5A-57F5-4F54-8695-2634B88BA05C}"/>
              </a:ext>
            </a:extLst>
          </p:cNvPr>
          <p:cNvSpPr txBox="1"/>
          <p:nvPr/>
        </p:nvSpPr>
        <p:spPr>
          <a:xfrm>
            <a:off x="-1253802" y="2"/>
            <a:ext cx="1075553" cy="1861261"/>
          </a:xfrm>
          <a:prstGeom prst="rect">
            <a:avLst/>
          </a:prstGeom>
          <a:noFill/>
          <a:ln w="19050">
            <a:noFill/>
          </a:ln>
        </p:spPr>
        <p:txBody>
          <a:bodyPr wrap="square" lIns="0" tIns="72000" rIns="0" bIns="72000" rtlCol="0">
            <a:spAutoFit/>
          </a:bodyPr>
          <a:lstStyle/>
          <a:p>
            <a:pPr marL="0" marR="0" indent="0" algn="l" defTabSz="940112" rtl="0" eaLnBrk="1" fontAlgn="auto" latinLnBrk="0" hangingPunct="1">
              <a:lnSpc>
                <a:spcPct val="100000"/>
              </a:lnSpc>
              <a:spcBef>
                <a:spcPts val="0"/>
              </a:spcBef>
              <a:spcAft>
                <a:spcPts val="300"/>
              </a:spcAft>
              <a:buClrTx/>
              <a:buSzTx/>
              <a:buFont typeface="Wingdings"/>
              <a:buNone/>
              <a:tabLst>
                <a:tab pos="180969" algn="l"/>
                <a:tab pos="361939" algn="l"/>
                <a:tab pos="1257259" algn="l"/>
              </a:tabLst>
              <a:defRPr/>
            </a:pPr>
            <a:r>
              <a:rPr lang="de-DE" sz="900" b="1" kern="1200" dirty="0">
                <a:solidFill>
                  <a:schemeClr val="tx1"/>
                </a:solidFill>
                <a:latin typeface="+mn-lt"/>
                <a:ea typeface="+mn-ea"/>
                <a:cs typeface="+mn-cs"/>
              </a:rPr>
              <a:t>Headline</a:t>
            </a:r>
            <a:r>
              <a:rPr lang="de-DE" sz="900" kern="1200" dirty="0">
                <a:solidFill>
                  <a:schemeClr val="tx1"/>
                </a:solidFill>
                <a:latin typeface="+mn-lt"/>
                <a:ea typeface="+mn-ea"/>
                <a:cs typeface="+mn-cs"/>
              </a:rPr>
              <a:t>:</a:t>
            </a:r>
            <a:br>
              <a:rPr lang="de-DE" sz="900" kern="1200" dirty="0">
                <a:solidFill>
                  <a:schemeClr val="tx1"/>
                </a:solidFill>
                <a:latin typeface="+mn-lt"/>
                <a:ea typeface="+mn-ea"/>
                <a:cs typeface="+mn-cs"/>
              </a:rPr>
            </a:br>
            <a:r>
              <a:rPr lang="de-DE" sz="900" kern="1200" dirty="0">
                <a:solidFill>
                  <a:schemeClr val="tx1"/>
                </a:solidFill>
                <a:latin typeface="+mn-lt"/>
                <a:ea typeface="+mn-ea"/>
                <a:cs typeface="+mn-cs"/>
              </a:rPr>
              <a:t>Arial, </a:t>
            </a:r>
            <a:r>
              <a:rPr lang="de-DE" sz="900" kern="1200" dirty="0" err="1">
                <a:solidFill>
                  <a:schemeClr val="tx1"/>
                </a:solidFill>
                <a:latin typeface="+mn-lt"/>
                <a:ea typeface="+mn-ea"/>
                <a:cs typeface="+mn-cs"/>
              </a:rPr>
              <a:t>bold</a:t>
            </a:r>
            <a:r>
              <a:rPr lang="de-DE" sz="900" kern="1200" dirty="0">
                <a:solidFill>
                  <a:schemeClr val="tx1"/>
                </a:solidFill>
                <a:latin typeface="+mn-lt"/>
                <a:ea typeface="+mn-ea"/>
                <a:cs typeface="+mn-cs"/>
              </a:rPr>
              <a:t>,  30pt</a:t>
            </a:r>
          </a:p>
          <a:p>
            <a:pPr marL="0" marR="0" indent="0" algn="l" defTabSz="940112" rtl="0" eaLnBrk="1" fontAlgn="auto" latinLnBrk="0" hangingPunct="1">
              <a:lnSpc>
                <a:spcPct val="100000"/>
              </a:lnSpc>
              <a:spcBef>
                <a:spcPts val="0"/>
              </a:spcBef>
              <a:spcAft>
                <a:spcPts val="300"/>
              </a:spcAft>
              <a:buClrTx/>
              <a:buSzTx/>
              <a:buFont typeface="Wingdings"/>
              <a:buNone/>
              <a:tabLst>
                <a:tab pos="180969" algn="l"/>
                <a:tab pos="361939" algn="l"/>
                <a:tab pos="1257259" algn="l"/>
              </a:tabLst>
              <a:defRPr/>
            </a:pPr>
            <a:r>
              <a:rPr lang="de-DE" sz="900" b="1" kern="1200" dirty="0">
                <a:solidFill>
                  <a:schemeClr val="tx1"/>
                </a:solidFill>
                <a:latin typeface="+mn-lt"/>
                <a:ea typeface="+mn-ea"/>
                <a:cs typeface="+mn-cs"/>
              </a:rPr>
              <a:t>Level 1-2:</a:t>
            </a:r>
            <a:br>
              <a:rPr lang="de-DE" sz="900" b="1" kern="1200" dirty="0">
                <a:solidFill>
                  <a:schemeClr val="tx1"/>
                </a:solidFill>
                <a:latin typeface="+mn-lt"/>
                <a:ea typeface="+mn-ea"/>
                <a:cs typeface="+mn-cs"/>
              </a:rPr>
            </a:br>
            <a:r>
              <a:rPr lang="de-DE" sz="900" b="0" kern="1200" dirty="0">
                <a:solidFill>
                  <a:schemeClr val="tx1"/>
                </a:solidFill>
                <a:latin typeface="+mn-lt"/>
                <a:ea typeface="+mn-ea"/>
                <a:cs typeface="+mn-cs"/>
              </a:rPr>
              <a:t>Arial, normal, 18pt</a:t>
            </a:r>
          </a:p>
          <a:p>
            <a:pPr marL="0" marR="0" indent="0" algn="l" defTabSz="940112" rtl="0" eaLnBrk="1" fontAlgn="auto" latinLnBrk="0" hangingPunct="1">
              <a:lnSpc>
                <a:spcPct val="100000"/>
              </a:lnSpc>
              <a:spcBef>
                <a:spcPts val="0"/>
              </a:spcBef>
              <a:spcAft>
                <a:spcPts val="300"/>
              </a:spcAft>
              <a:buClrTx/>
              <a:buSzTx/>
              <a:buFont typeface="Wingdings"/>
              <a:buNone/>
              <a:tabLst>
                <a:tab pos="180969" algn="l"/>
                <a:tab pos="361939" algn="l"/>
                <a:tab pos="1257259" algn="l"/>
              </a:tabLst>
              <a:defRPr/>
            </a:pPr>
            <a:r>
              <a:rPr lang="de-DE" sz="900" b="1" kern="1200" dirty="0">
                <a:solidFill>
                  <a:schemeClr val="tx1"/>
                </a:solidFill>
                <a:latin typeface="+mn-lt"/>
                <a:ea typeface="+mn-ea"/>
                <a:cs typeface="+mn-cs"/>
              </a:rPr>
              <a:t>Level 3-4:</a:t>
            </a:r>
            <a:br>
              <a:rPr lang="de-DE" sz="900" b="1" kern="1200" dirty="0">
                <a:solidFill>
                  <a:schemeClr val="tx1"/>
                </a:solidFill>
                <a:latin typeface="+mn-lt"/>
                <a:ea typeface="+mn-ea"/>
                <a:cs typeface="+mn-cs"/>
              </a:rPr>
            </a:br>
            <a:r>
              <a:rPr lang="de-DE" sz="900" b="0" kern="1200" dirty="0">
                <a:solidFill>
                  <a:schemeClr val="tx1"/>
                </a:solidFill>
                <a:latin typeface="+mn-lt"/>
                <a:ea typeface="+mn-ea"/>
                <a:cs typeface="+mn-cs"/>
              </a:rPr>
              <a:t>Arial, normal, 14pt</a:t>
            </a:r>
          </a:p>
          <a:p>
            <a:pPr marL="0" marR="0" lvl="0" indent="0" algn="l" defTabSz="940112" rtl="0" eaLnBrk="1" fontAlgn="auto" latinLnBrk="0" hangingPunct="1">
              <a:lnSpc>
                <a:spcPct val="100000"/>
              </a:lnSpc>
              <a:spcBef>
                <a:spcPts val="0"/>
              </a:spcBef>
              <a:spcAft>
                <a:spcPts val="300"/>
              </a:spcAft>
              <a:buClrTx/>
              <a:buSzTx/>
              <a:buFont typeface="Wingdings"/>
              <a:buNone/>
              <a:tabLst>
                <a:tab pos="180969" algn="l"/>
                <a:tab pos="361939" algn="l"/>
                <a:tab pos="1257259" algn="l"/>
              </a:tabLst>
              <a:defRPr/>
            </a:pPr>
            <a:r>
              <a:rPr lang="de-DE" sz="900" b="1" kern="1200" dirty="0">
                <a:solidFill>
                  <a:schemeClr val="tx1"/>
                </a:solidFill>
                <a:latin typeface="+mn-lt"/>
                <a:ea typeface="+mn-ea"/>
                <a:cs typeface="+mn-cs"/>
              </a:rPr>
              <a:t>Level 5 (</a:t>
            </a:r>
            <a:r>
              <a:rPr lang="de-DE" sz="900" b="1" kern="1200" dirty="0" err="1">
                <a:solidFill>
                  <a:schemeClr val="tx1"/>
                </a:solidFill>
                <a:latin typeface="+mn-lt"/>
                <a:ea typeface="+mn-ea"/>
                <a:cs typeface="+mn-cs"/>
              </a:rPr>
              <a:t>Subhead</a:t>
            </a:r>
            <a:r>
              <a:rPr lang="de-DE" sz="900" b="1" kern="1200" dirty="0">
                <a:solidFill>
                  <a:schemeClr val="tx1"/>
                </a:solidFill>
                <a:latin typeface="+mn-lt"/>
                <a:ea typeface="+mn-ea"/>
                <a:cs typeface="+mn-cs"/>
              </a:rPr>
              <a:t>)</a:t>
            </a:r>
            <a:br>
              <a:rPr lang="de-DE" sz="900" b="1" kern="1200" dirty="0">
                <a:solidFill>
                  <a:schemeClr val="tx1"/>
                </a:solidFill>
                <a:latin typeface="+mn-lt"/>
                <a:ea typeface="+mn-ea"/>
                <a:cs typeface="+mn-cs"/>
              </a:rPr>
            </a:br>
            <a:r>
              <a:rPr lang="de-DE" sz="900" b="0" kern="1200" dirty="0">
                <a:solidFill>
                  <a:schemeClr val="tx1"/>
                </a:solidFill>
                <a:latin typeface="+mn-lt"/>
                <a:ea typeface="+mn-ea"/>
                <a:cs typeface="+mn-cs"/>
              </a:rPr>
              <a:t>Arial, </a:t>
            </a:r>
            <a:r>
              <a:rPr lang="de-DE" sz="900" b="0" kern="1200" dirty="0" err="1">
                <a:solidFill>
                  <a:schemeClr val="tx1"/>
                </a:solidFill>
                <a:latin typeface="+mn-lt"/>
                <a:ea typeface="+mn-ea"/>
                <a:cs typeface="+mn-cs"/>
              </a:rPr>
              <a:t>bold</a:t>
            </a:r>
            <a:r>
              <a:rPr lang="de-DE" sz="900" b="0" kern="1200" dirty="0">
                <a:solidFill>
                  <a:schemeClr val="tx1"/>
                </a:solidFill>
                <a:latin typeface="+mn-lt"/>
                <a:ea typeface="+mn-ea"/>
                <a:cs typeface="+mn-cs"/>
              </a:rPr>
              <a:t>, 18pt</a:t>
            </a:r>
          </a:p>
          <a:p>
            <a:pPr marL="0" marR="0" lvl="0" indent="0" algn="l" defTabSz="940112" rtl="0" eaLnBrk="1" fontAlgn="auto" latinLnBrk="0" hangingPunct="1">
              <a:lnSpc>
                <a:spcPct val="100000"/>
              </a:lnSpc>
              <a:spcBef>
                <a:spcPts val="0"/>
              </a:spcBef>
              <a:spcAft>
                <a:spcPts val="300"/>
              </a:spcAft>
              <a:buClrTx/>
              <a:buSzTx/>
              <a:buFont typeface="Wingdings"/>
              <a:buNone/>
              <a:tabLst>
                <a:tab pos="180969" algn="l"/>
                <a:tab pos="361939" algn="l"/>
                <a:tab pos="1257259" algn="l"/>
              </a:tabLst>
              <a:defRPr/>
            </a:pPr>
            <a:r>
              <a:rPr lang="de-DE" sz="900" b="1" kern="1200" dirty="0">
                <a:solidFill>
                  <a:schemeClr val="tx1"/>
                </a:solidFill>
                <a:latin typeface="+mn-lt"/>
                <a:ea typeface="+mn-ea"/>
                <a:cs typeface="+mn-cs"/>
              </a:rPr>
              <a:t>Footer:</a:t>
            </a:r>
            <a:br>
              <a:rPr lang="de-DE" sz="900" b="1" kern="1200" dirty="0">
                <a:solidFill>
                  <a:schemeClr val="tx1"/>
                </a:solidFill>
                <a:latin typeface="+mn-lt"/>
                <a:ea typeface="+mn-ea"/>
                <a:cs typeface="+mn-cs"/>
              </a:rPr>
            </a:br>
            <a:r>
              <a:rPr lang="de-DE" sz="900" b="0" kern="1200" dirty="0">
                <a:solidFill>
                  <a:schemeClr val="tx1"/>
                </a:solidFill>
                <a:latin typeface="+mn-lt"/>
                <a:ea typeface="+mn-ea"/>
                <a:cs typeface="+mn-cs"/>
              </a:rPr>
              <a:t>Arial, normal, 8pt</a:t>
            </a:r>
          </a:p>
          <a:p>
            <a:pPr marL="0" marR="0" indent="0" algn="l" defTabSz="940112" rtl="0" eaLnBrk="1" fontAlgn="auto" latinLnBrk="0" hangingPunct="1">
              <a:lnSpc>
                <a:spcPct val="100000"/>
              </a:lnSpc>
              <a:spcBef>
                <a:spcPts val="0"/>
              </a:spcBef>
              <a:spcAft>
                <a:spcPts val="300"/>
              </a:spcAft>
              <a:buClrTx/>
              <a:buSzTx/>
              <a:buFont typeface="Wingdings"/>
              <a:buNone/>
              <a:tabLst>
                <a:tab pos="180969" algn="l"/>
                <a:tab pos="361939" algn="l"/>
                <a:tab pos="1257259" algn="l"/>
              </a:tabLst>
              <a:defRPr/>
            </a:pPr>
            <a:endParaRPr lang="de-DE" sz="900" b="0" kern="1200" dirty="0">
              <a:solidFill>
                <a:schemeClr val="tx1"/>
              </a:solidFill>
              <a:latin typeface="+mn-lt"/>
              <a:ea typeface="+mn-ea"/>
              <a:cs typeface="+mn-cs"/>
            </a:endParaRPr>
          </a:p>
        </p:txBody>
      </p:sp>
      <p:graphicFrame>
        <p:nvGraphicFramePr>
          <p:cNvPr id="36" name="Object 35" hidden="1">
            <a:extLst>
              <a:ext uri="{FF2B5EF4-FFF2-40B4-BE49-F238E27FC236}">
                <a16:creationId xmlns:a16="http://schemas.microsoft.com/office/drawing/2014/main" id="{A6AB62F7-6DA8-4F1C-8F8F-8368484D0500}"/>
              </a:ext>
            </a:extLst>
          </p:cNvPr>
          <p:cNvGraphicFramePr>
            <a:graphicFrameLocks noChangeAspect="1"/>
          </p:cNvGraphicFramePr>
          <p:nvPr userDrawn="1">
            <p:custDataLst>
              <p:tags r:id="rId24"/>
            </p:custDataLst>
            <p:extLst>
              <p:ext uri="{D42A27DB-BD31-4B8C-83A1-F6EECF244321}">
                <p14:modId xmlns:p14="http://schemas.microsoft.com/office/powerpoint/2010/main" val="89197090"/>
              </p:ext>
            </p:extLst>
          </p:nvPr>
        </p:nvGraphicFramePr>
        <p:xfrm>
          <a:off x="2017" y="1589"/>
          <a:ext cx="2015" cy="1587"/>
        </p:xfrm>
        <a:graphic>
          <a:graphicData uri="http://schemas.openxmlformats.org/presentationml/2006/ole">
            <mc:AlternateContent xmlns:mc="http://schemas.openxmlformats.org/markup-compatibility/2006">
              <mc:Choice xmlns:v="urn:schemas-microsoft-com:vml" Requires="v">
                <p:oleObj name="think-cell Slide" r:id="rId37" imgW="270" imgH="270" progId="TCLayout.ActiveDocument.1">
                  <p:embed/>
                </p:oleObj>
              </mc:Choice>
              <mc:Fallback>
                <p:oleObj name="think-cell Slide" r:id="rId37" imgW="270" imgH="270" progId="TCLayout.ActiveDocument.1">
                  <p:embed/>
                  <p:pic>
                    <p:nvPicPr>
                      <p:cNvPr id="36" name="Object 35" hidden="1">
                        <a:extLst>
                          <a:ext uri="{FF2B5EF4-FFF2-40B4-BE49-F238E27FC236}">
                            <a16:creationId xmlns:a16="http://schemas.microsoft.com/office/drawing/2014/main" id="{A6AB62F7-6DA8-4F1C-8F8F-8368484D0500}"/>
                          </a:ext>
                        </a:extLst>
                      </p:cNvPr>
                      <p:cNvPicPr/>
                      <p:nvPr/>
                    </p:nvPicPr>
                    <p:blipFill>
                      <a:blip r:embed="rId38"/>
                      <a:stretch>
                        <a:fillRect/>
                      </a:stretch>
                    </p:blipFill>
                    <p:spPr>
                      <a:xfrm>
                        <a:off x="2017" y="1589"/>
                        <a:ext cx="2015" cy="1587"/>
                      </a:xfrm>
                      <a:prstGeom prst="rect">
                        <a:avLst/>
                      </a:prstGeom>
                    </p:spPr>
                  </p:pic>
                </p:oleObj>
              </mc:Fallback>
            </mc:AlternateContent>
          </a:graphicData>
        </a:graphic>
      </p:graphicFrame>
    </p:spTree>
    <p:extLst>
      <p:ext uri="{BB962C8B-B14F-4D97-AF65-F5344CB8AC3E}">
        <p14:creationId xmlns:p14="http://schemas.microsoft.com/office/powerpoint/2010/main" val="51000762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5" r:id="rId21"/>
    <p:sldLayoutId id="2147483776" r:id="rId22"/>
  </p:sldLayoutIdLst>
  <p:hf hdr="0" ftr="0" dt="0"/>
  <p:txStyles>
    <p:titleStyle>
      <a:lvl1pPr algn="l" defTabSz="914370" rtl="0" eaLnBrk="1" latinLnBrk="0" hangingPunct="1">
        <a:lnSpc>
          <a:spcPct val="90000"/>
        </a:lnSpc>
        <a:spcBef>
          <a:spcPct val="0"/>
        </a:spcBef>
        <a:buNone/>
        <a:defRPr sz="3001" b="1" kern="1200">
          <a:solidFill>
            <a:schemeClr val="accent1"/>
          </a:solidFill>
          <a:latin typeface="+mj-lt"/>
          <a:ea typeface="+mj-ea"/>
          <a:cs typeface="+mj-cs"/>
        </a:defRPr>
      </a:lvl1pPr>
    </p:titleStyle>
    <p:bodyStyle>
      <a:lvl1pPr marL="266691" indent="-266691" algn="l" defTabSz="914370" rtl="0" eaLnBrk="1" latinLnBrk="0" hangingPunct="1">
        <a:lnSpc>
          <a:spcPct val="100000"/>
        </a:lnSpc>
        <a:spcBef>
          <a:spcPts val="0"/>
        </a:spcBef>
        <a:spcAft>
          <a:spcPts val="599"/>
        </a:spcAft>
        <a:buClr>
          <a:schemeClr val="accent1"/>
        </a:buClr>
        <a:buFont typeface="Wingdings" panose="05000000000000000000" pitchFamily="2" charset="2"/>
        <a:buChar char="§"/>
        <a:defRPr sz="1801" kern="1200">
          <a:solidFill>
            <a:schemeClr val="tx1"/>
          </a:solidFill>
          <a:latin typeface="+mn-lt"/>
          <a:ea typeface="+mn-ea"/>
          <a:cs typeface="+mn-cs"/>
        </a:defRPr>
      </a:lvl1pPr>
      <a:lvl2pPr marL="542907" indent="-273041" algn="l" defTabSz="914370" rtl="0" eaLnBrk="1" latinLnBrk="0" hangingPunct="1">
        <a:lnSpc>
          <a:spcPct val="100000"/>
        </a:lnSpc>
        <a:spcBef>
          <a:spcPts val="0"/>
        </a:spcBef>
        <a:spcAft>
          <a:spcPts val="599"/>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714351" indent="-171445" algn="l" defTabSz="914370" rtl="0" eaLnBrk="1" latinLnBrk="0" hangingPunct="1">
        <a:lnSpc>
          <a:spcPct val="100000"/>
        </a:lnSpc>
        <a:spcBef>
          <a:spcPts val="0"/>
        </a:spcBef>
        <a:spcAft>
          <a:spcPts val="599"/>
        </a:spcAft>
        <a:buClr>
          <a:schemeClr val="accent1"/>
        </a:buClr>
        <a:buFont typeface="Arial" panose="020B0604020202020204" pitchFamily="34" charset="0"/>
        <a:buChar char="›"/>
        <a:tabLst/>
        <a:defRPr sz="1401" kern="1200">
          <a:solidFill>
            <a:schemeClr val="tx1"/>
          </a:solidFill>
          <a:latin typeface="+mn-lt"/>
          <a:ea typeface="+mn-ea"/>
          <a:cs typeface="+mn-cs"/>
        </a:defRPr>
      </a:lvl3pPr>
      <a:lvl4pPr marL="895321" indent="-177795" algn="l" defTabSz="914370" rtl="0" eaLnBrk="1" latinLnBrk="0" hangingPunct="1">
        <a:lnSpc>
          <a:spcPct val="100000"/>
        </a:lnSpc>
        <a:spcBef>
          <a:spcPts val="0"/>
        </a:spcBef>
        <a:spcAft>
          <a:spcPts val="599"/>
        </a:spcAft>
        <a:buClr>
          <a:schemeClr val="accent1"/>
        </a:buClr>
        <a:buFont typeface="Arial" panose="020B0604020202020204" pitchFamily="34" charset="0"/>
        <a:buChar char="›"/>
        <a:defRPr sz="1401" kern="1200">
          <a:solidFill>
            <a:schemeClr val="tx1"/>
          </a:solidFill>
          <a:latin typeface="+mn-lt"/>
          <a:ea typeface="+mn-ea"/>
          <a:cs typeface="+mn-cs"/>
        </a:defRPr>
      </a:lvl4pPr>
      <a:lvl5pPr marL="0" indent="0" algn="l" defTabSz="914370" rtl="0" eaLnBrk="1" latinLnBrk="0" hangingPunct="1">
        <a:lnSpc>
          <a:spcPct val="100000"/>
        </a:lnSpc>
        <a:spcBef>
          <a:spcPts val="0"/>
        </a:spcBef>
        <a:spcAft>
          <a:spcPts val="599"/>
        </a:spcAft>
        <a:buClr>
          <a:schemeClr val="accent2"/>
        </a:buClr>
        <a:buFontTx/>
        <a:buNone/>
        <a:defRPr sz="1801" b="1" kern="1200">
          <a:solidFill>
            <a:schemeClr val="tx1"/>
          </a:solidFill>
          <a:latin typeface="+mn-lt"/>
          <a:ea typeface="+mn-ea"/>
          <a:cs typeface="+mn-cs"/>
        </a:defRPr>
      </a:lvl5pPr>
      <a:lvl6pPr marL="2514519" indent="-228593" algn="l" defTabSz="91437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4" indent="-228593" algn="l" defTabSz="91437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9" indent="-228593" algn="l" defTabSz="91437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74" indent="-228593" algn="l" defTabSz="91437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de-DE"/>
      </a:defPPr>
      <a:lvl1pPr marL="0" algn="l" defTabSz="914370" rtl="0" eaLnBrk="1" latinLnBrk="0" hangingPunct="1">
        <a:defRPr sz="1801" kern="1200">
          <a:solidFill>
            <a:schemeClr val="tx1"/>
          </a:solidFill>
          <a:latin typeface="+mn-lt"/>
          <a:ea typeface="+mn-ea"/>
          <a:cs typeface="+mn-cs"/>
        </a:defRPr>
      </a:lvl1pPr>
      <a:lvl2pPr marL="457185" algn="l" defTabSz="914370" rtl="0" eaLnBrk="1" latinLnBrk="0" hangingPunct="1">
        <a:defRPr sz="1801" kern="1200">
          <a:solidFill>
            <a:schemeClr val="tx1"/>
          </a:solidFill>
          <a:latin typeface="+mn-lt"/>
          <a:ea typeface="+mn-ea"/>
          <a:cs typeface="+mn-cs"/>
        </a:defRPr>
      </a:lvl2pPr>
      <a:lvl3pPr marL="914370" algn="l" defTabSz="914370" rtl="0" eaLnBrk="1" latinLnBrk="0" hangingPunct="1">
        <a:defRPr sz="1801" kern="1200">
          <a:solidFill>
            <a:schemeClr val="tx1"/>
          </a:solidFill>
          <a:latin typeface="+mn-lt"/>
          <a:ea typeface="+mn-ea"/>
          <a:cs typeface="+mn-cs"/>
        </a:defRPr>
      </a:lvl3pPr>
      <a:lvl4pPr marL="1371555" algn="l" defTabSz="914370" rtl="0" eaLnBrk="1" latinLnBrk="0" hangingPunct="1">
        <a:defRPr sz="1801" kern="1200">
          <a:solidFill>
            <a:schemeClr val="tx1"/>
          </a:solidFill>
          <a:latin typeface="+mn-lt"/>
          <a:ea typeface="+mn-ea"/>
          <a:cs typeface="+mn-cs"/>
        </a:defRPr>
      </a:lvl4pPr>
      <a:lvl5pPr marL="1828741" algn="l" defTabSz="914370" rtl="0" eaLnBrk="1" latinLnBrk="0" hangingPunct="1">
        <a:defRPr sz="1801" kern="1200">
          <a:solidFill>
            <a:schemeClr val="tx1"/>
          </a:solidFill>
          <a:latin typeface="+mn-lt"/>
          <a:ea typeface="+mn-ea"/>
          <a:cs typeface="+mn-cs"/>
        </a:defRPr>
      </a:lvl5pPr>
      <a:lvl6pPr marL="2285926" algn="l" defTabSz="914370" rtl="0" eaLnBrk="1" latinLnBrk="0" hangingPunct="1">
        <a:defRPr sz="1801" kern="1200">
          <a:solidFill>
            <a:schemeClr val="tx1"/>
          </a:solidFill>
          <a:latin typeface="+mn-lt"/>
          <a:ea typeface="+mn-ea"/>
          <a:cs typeface="+mn-cs"/>
        </a:defRPr>
      </a:lvl6pPr>
      <a:lvl7pPr marL="2743111" algn="l" defTabSz="914370" rtl="0" eaLnBrk="1" latinLnBrk="0" hangingPunct="1">
        <a:defRPr sz="1801" kern="1200">
          <a:solidFill>
            <a:schemeClr val="tx1"/>
          </a:solidFill>
          <a:latin typeface="+mn-lt"/>
          <a:ea typeface="+mn-ea"/>
          <a:cs typeface="+mn-cs"/>
        </a:defRPr>
      </a:lvl7pPr>
      <a:lvl8pPr marL="3200296" algn="l" defTabSz="914370" rtl="0" eaLnBrk="1" latinLnBrk="0" hangingPunct="1">
        <a:defRPr sz="1801" kern="1200">
          <a:solidFill>
            <a:schemeClr val="tx1"/>
          </a:solidFill>
          <a:latin typeface="+mn-lt"/>
          <a:ea typeface="+mn-ea"/>
          <a:cs typeface="+mn-cs"/>
        </a:defRPr>
      </a:lvl8pPr>
      <a:lvl9pPr marL="3657481" algn="l" defTabSz="914370"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43" userDrawn="1">
          <p15:clr>
            <a:srgbClr val="F26B43"/>
          </p15:clr>
        </p15:guide>
        <p15:guide id="2" orient="horz" pos="4140" userDrawn="1">
          <p15:clr>
            <a:srgbClr val="F26B43"/>
          </p15:clr>
        </p15:guide>
        <p15:guide id="4" pos="9310" userDrawn="1">
          <p15:clr>
            <a:srgbClr val="F26B43"/>
          </p15:clr>
        </p15:guide>
        <p15:guide id="5" pos="442" userDrawn="1">
          <p15:clr>
            <a:srgbClr val="F26B43"/>
          </p15:clr>
        </p15:guide>
        <p15:guide id="6" orient="horz" pos="255" userDrawn="1">
          <p15:clr>
            <a:srgbClr val="F26B43"/>
          </p15:clr>
        </p15:guide>
        <p15:guide id="7" orient="horz" pos="731" userDrawn="1">
          <p15:clr>
            <a:srgbClr val="F26B43"/>
          </p15:clr>
        </p15:guide>
        <p15:guide id="8" pos="4977" userDrawn="1">
          <p15:clr>
            <a:srgbClr val="F26B43"/>
          </p15:clr>
        </p15:guide>
        <p15:guide id="9" pos="6287" userDrawn="1">
          <p15:clr>
            <a:srgbClr val="F26B43"/>
          </p15:clr>
        </p15:guide>
        <p15:guide id="10" orient="horz" pos="3747" userDrawn="1">
          <p15:clr>
            <a:srgbClr val="F26B43"/>
          </p15:clr>
        </p15:guide>
        <p15:guide id="11" pos="4776" userDrawn="1">
          <p15:clr>
            <a:srgbClr val="F26B43"/>
          </p15:clr>
        </p15:guide>
        <p15:guide id="12" orient="horz" pos="2160" userDrawn="1">
          <p15:clr>
            <a:srgbClr val="F26B43"/>
          </p15:clr>
        </p15:guide>
        <p15:guide id="13" orient="horz" pos="2319" userDrawn="1">
          <p15:clr>
            <a:srgbClr val="F26B43"/>
          </p15:clr>
        </p15:guide>
        <p15:guide id="14" pos="3465"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g"/><Relationship Id="rId9" Type="http://schemas.openxmlformats.org/officeDocument/2006/relationships/image" Target="../media/image3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michael-smith-engineers.co.uk/pumps/gear-pump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5.jpg"/><Relationship Id="rId4" Type="http://schemas.openxmlformats.org/officeDocument/2006/relationships/hyperlink" Target="https://www.michael-smith-engineers.co.uk/pumps/positive-displacement-pum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89.pn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8.png"/><Relationship Id="rId2" Type="http://schemas.openxmlformats.org/officeDocument/2006/relationships/notesSlide" Target="../notesSlides/notesSlide13.xml"/><Relationship Id="rId16" Type="http://schemas.openxmlformats.org/officeDocument/2006/relationships/image" Target="../media/image92.png"/><Relationship Id="rId1" Type="http://schemas.openxmlformats.org/officeDocument/2006/relationships/slideLayout" Target="../slideLayouts/slideLayout22.xml"/><Relationship Id="rId6" Type="http://schemas.openxmlformats.org/officeDocument/2006/relationships/image" Target="../media/image83.png"/><Relationship Id="rId11" Type="http://schemas.openxmlformats.org/officeDocument/2006/relationships/image" Target="../media/image87.png"/><Relationship Id="rId5" Type="http://schemas.openxmlformats.org/officeDocument/2006/relationships/image" Target="../media/image82.png"/><Relationship Id="rId15" Type="http://schemas.openxmlformats.org/officeDocument/2006/relationships/image" Target="../media/image91.png"/><Relationship Id="rId10" Type="http://schemas.openxmlformats.org/officeDocument/2006/relationships/image" Target="../media/image86.png"/><Relationship Id="rId4" Type="http://schemas.openxmlformats.org/officeDocument/2006/relationships/image" Target="../media/image81.png"/><Relationship Id="rId9" Type="http://schemas.microsoft.com/office/2007/relationships/hdphoto" Target="../media/hdphoto3.wdp"/><Relationship Id="rId14" Type="http://schemas.openxmlformats.org/officeDocument/2006/relationships/image" Target="../media/image90.png"/></Relationships>
</file>

<file path=ppt/slides/_rels/slide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18" Type="http://schemas.openxmlformats.org/officeDocument/2006/relationships/image" Target="../media/image108.pn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2.png"/><Relationship Id="rId17" Type="http://schemas.openxmlformats.org/officeDocument/2006/relationships/image" Target="../media/image107.png"/><Relationship Id="rId2" Type="http://schemas.openxmlformats.org/officeDocument/2006/relationships/notesSlide" Target="../notesSlides/notesSlide14.xml"/><Relationship Id="rId16" Type="http://schemas.openxmlformats.org/officeDocument/2006/relationships/image" Target="../media/image106.png"/><Relationship Id="rId20" Type="http://schemas.openxmlformats.org/officeDocument/2006/relationships/image" Target="../media/image110.png"/><Relationship Id="rId1" Type="http://schemas.openxmlformats.org/officeDocument/2006/relationships/slideLayout" Target="../slideLayouts/slideLayout3.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5" Type="http://schemas.openxmlformats.org/officeDocument/2006/relationships/image" Target="../media/image105.png"/><Relationship Id="rId10" Type="http://schemas.openxmlformats.org/officeDocument/2006/relationships/image" Target="../media/image100.png"/><Relationship Id="rId19" Type="http://schemas.openxmlformats.org/officeDocument/2006/relationships/image" Target="../media/image109.png"/><Relationship Id="rId4" Type="http://schemas.openxmlformats.org/officeDocument/2006/relationships/image" Target="../media/image94.png"/><Relationship Id="rId9" Type="http://schemas.openxmlformats.org/officeDocument/2006/relationships/image" Target="../media/image99.png"/><Relationship Id="rId14" Type="http://schemas.openxmlformats.org/officeDocument/2006/relationships/image" Target="../media/image104.png"/></Relationships>
</file>

<file path=ppt/slides/_rels/slide21.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111.png"/><Relationship Id="rId7" Type="http://schemas.openxmlformats.org/officeDocument/2006/relationships/image" Target="../media/image9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 Id="rId9" Type="http://schemas.openxmlformats.org/officeDocument/2006/relationships/image" Target="../media/image103.png"/></Relationships>
</file>

<file path=ppt/slides/_rels/slide22.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18.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17.png"/><Relationship Id="rId5" Type="http://schemas.openxmlformats.org/officeDocument/2006/relationships/image" Target="../media/image96.png"/><Relationship Id="rId4" Type="http://schemas.openxmlformats.org/officeDocument/2006/relationships/image" Target="../media/image116.png"/></Relationships>
</file>

<file path=ppt/slides/_rels/slide2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97.png"/><Relationship Id="rId1" Type="http://schemas.openxmlformats.org/officeDocument/2006/relationships/slideLayout" Target="../slideLayouts/slideLayout3.xml"/><Relationship Id="rId5" Type="http://schemas.openxmlformats.org/officeDocument/2006/relationships/image" Target="../media/image121.png"/><Relationship Id="rId4" Type="http://schemas.openxmlformats.org/officeDocument/2006/relationships/image" Target="../media/image120.png"/></Relationships>
</file>

<file path=ppt/slides/_rels/slide2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25.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00.png"/><Relationship Id="rId1" Type="http://schemas.openxmlformats.org/officeDocument/2006/relationships/slideLayout" Target="../slideLayouts/slideLayout3.xml"/><Relationship Id="rId5" Type="http://schemas.openxmlformats.org/officeDocument/2006/relationships/image" Target="../media/image127.png"/><Relationship Id="rId4" Type="http://schemas.openxmlformats.org/officeDocument/2006/relationships/image" Target="../media/image126.png"/></Relationships>
</file>

<file path=ppt/slides/_rels/slide26.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02.png"/><Relationship Id="rId1" Type="http://schemas.openxmlformats.org/officeDocument/2006/relationships/slideLayout" Target="../slideLayouts/slideLayout3.xml"/><Relationship Id="rId5" Type="http://schemas.openxmlformats.org/officeDocument/2006/relationships/image" Target="../media/image130.png"/><Relationship Id="rId4" Type="http://schemas.openxmlformats.org/officeDocument/2006/relationships/image" Target="../media/image129.png"/></Relationships>
</file>

<file path=ppt/slides/_rels/slide27.xml.rels><?xml version="1.0" encoding="UTF-8" standalone="yes"?>
<Relationships xmlns="http://schemas.openxmlformats.org/package/2006/relationships"><Relationship Id="rId3" Type="http://schemas.openxmlformats.org/officeDocument/2006/relationships/hyperlink" Target="file:///C:\Users\10056020\OneDrive%20-%20Dover%20Corporation\Desktop\cinox.mp4" TargetMode="External"/><Relationship Id="rId7" Type="http://schemas.openxmlformats.org/officeDocument/2006/relationships/image" Target="../media/image134.png"/><Relationship Id="rId2" Type="http://schemas.openxmlformats.org/officeDocument/2006/relationships/image" Target="../media/image108.png"/><Relationship Id="rId1" Type="http://schemas.openxmlformats.org/officeDocument/2006/relationships/slideLayout" Target="../slideLayouts/slideLayout3.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2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0.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image" Target="../media/image135.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38.png"/><Relationship Id="rId7" Type="http://schemas.openxmlformats.org/officeDocument/2006/relationships/image" Target="../media/image142.png"/><Relationship Id="rId2" Type="http://schemas.openxmlformats.org/officeDocument/2006/relationships/image" Target="../media/image137.png"/><Relationship Id="rId1" Type="http://schemas.openxmlformats.org/officeDocument/2006/relationships/slideLayout" Target="../slideLayouts/slideLayout3.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 Id="rId9" Type="http://schemas.openxmlformats.org/officeDocument/2006/relationships/image" Target="../media/image14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46.jpeg"/><Relationship Id="rId7" Type="http://schemas.openxmlformats.org/officeDocument/2006/relationships/image" Target="../media/image150.png"/><Relationship Id="rId2" Type="http://schemas.openxmlformats.org/officeDocument/2006/relationships/image" Target="../media/image145.jpeg"/><Relationship Id="rId1" Type="http://schemas.openxmlformats.org/officeDocument/2006/relationships/slideLayout" Target="../slideLayouts/slideLayout3.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jpeg"/></Relationships>
</file>

<file path=ppt/slides/_rels/slide34.xml.rels><?xml version="1.0" encoding="UTF-8" standalone="yes"?>
<Relationships xmlns="http://schemas.openxmlformats.org/package/2006/relationships"><Relationship Id="rId3" Type="http://schemas.openxmlformats.org/officeDocument/2006/relationships/image" Target="../media/image152.png"/><Relationship Id="rId7" Type="http://schemas.openxmlformats.org/officeDocument/2006/relationships/image" Target="../media/image154.emf"/><Relationship Id="rId2" Type="http://schemas.openxmlformats.org/officeDocument/2006/relationships/image" Target="../media/image151.png"/><Relationship Id="rId1" Type="http://schemas.openxmlformats.org/officeDocument/2006/relationships/slideLayout" Target="../slideLayouts/slideLayout3.xml"/><Relationship Id="rId6" Type="http://schemas.openxmlformats.org/officeDocument/2006/relationships/oleObject" Target="../embeddings/oleObject3.bin"/><Relationship Id="rId5" Type="http://schemas.openxmlformats.org/officeDocument/2006/relationships/image" Target="../media/image153.emf"/><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2" Type="http://schemas.openxmlformats.org/officeDocument/2006/relationships/image" Target="../media/image155.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1.xml"/><Relationship Id="rId7" Type="http://schemas.openxmlformats.org/officeDocument/2006/relationships/image" Target="../media/image49.png"/><Relationship Id="rId2" Type="http://schemas.openxmlformats.org/officeDocument/2006/relationships/slideLayout" Target="../slideLayouts/slideLayout17.xml"/><Relationship Id="rId1" Type="http://schemas.openxmlformats.org/officeDocument/2006/relationships/tags" Target="../tags/tag3.xml"/><Relationship Id="rId6" Type="http://schemas.openxmlformats.org/officeDocument/2006/relationships/image" Target="../media/image48.jpeg"/><Relationship Id="rId11" Type="http://schemas.openxmlformats.org/officeDocument/2006/relationships/image" Target="../media/image53.emf"/><Relationship Id="rId5" Type="http://schemas.openxmlformats.org/officeDocument/2006/relationships/image" Target="../media/image47.jpeg"/><Relationship Id="rId10" Type="http://schemas.openxmlformats.org/officeDocument/2006/relationships/image" Target="../media/image52.tiff"/><Relationship Id="rId4" Type="http://schemas.openxmlformats.org/officeDocument/2006/relationships/image" Target="../media/image46.jpeg"/><Relationship Id="rId9" Type="http://schemas.openxmlformats.org/officeDocument/2006/relationships/image" Target="../media/image51.png"/></Relationships>
</file>

<file path=ppt/slides/_rels/slide6.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23.xml"/><Relationship Id="rId7" Type="http://schemas.openxmlformats.org/officeDocument/2006/relationships/image" Target="../media/image54.png"/><Relationship Id="rId2" Type="http://schemas.openxmlformats.org/officeDocument/2006/relationships/slide" Target="slide21.xml"/><Relationship Id="rId1" Type="http://schemas.openxmlformats.org/officeDocument/2006/relationships/slideLayout" Target="../slideLayouts/slideLayout11.xml"/><Relationship Id="rId6" Type="http://schemas.openxmlformats.org/officeDocument/2006/relationships/slide" Target="slide20.xml"/><Relationship Id="rId5" Type="http://schemas.openxmlformats.org/officeDocument/2006/relationships/slide" Target="slide25.xml"/><Relationship Id="rId10" Type="http://schemas.openxmlformats.org/officeDocument/2006/relationships/image" Target="../media/image56.png"/><Relationship Id="rId4" Type="http://schemas.openxmlformats.org/officeDocument/2006/relationships/slide" Target="slide24.xml"/><Relationship Id="rId9" Type="http://schemas.openxmlformats.org/officeDocument/2006/relationships/image" Target="../media/image55.emf"/></Relationships>
</file>

<file path=ppt/slides/_rels/slide7.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18.xml"/><Relationship Id="rId18" Type="http://schemas.openxmlformats.org/officeDocument/2006/relationships/image" Target="../media/image65.png"/><Relationship Id="rId26" Type="http://schemas.openxmlformats.org/officeDocument/2006/relationships/image" Target="../media/image72.png"/><Relationship Id="rId3" Type="http://schemas.openxmlformats.org/officeDocument/2006/relationships/slide" Target="slide28.xml"/><Relationship Id="rId21" Type="http://schemas.openxmlformats.org/officeDocument/2006/relationships/image" Target="../media/image67.png"/><Relationship Id="rId7" Type="http://schemas.openxmlformats.org/officeDocument/2006/relationships/slide" Target="slide30.xml"/><Relationship Id="rId12" Type="http://schemas.openxmlformats.org/officeDocument/2006/relationships/image" Target="../media/image60.png"/><Relationship Id="rId17" Type="http://schemas.openxmlformats.org/officeDocument/2006/relationships/image" Target="../media/image64.png"/><Relationship Id="rId25" Type="http://schemas.openxmlformats.org/officeDocument/2006/relationships/image" Target="../media/image71.png"/><Relationship Id="rId2" Type="http://schemas.openxmlformats.org/officeDocument/2006/relationships/image" Target="../media/image57.png"/><Relationship Id="rId16" Type="http://schemas.openxmlformats.org/officeDocument/2006/relationships/image" Target="../media/image63.png"/><Relationship Id="rId20" Type="http://schemas.openxmlformats.org/officeDocument/2006/relationships/image" Target="../media/image66.png"/><Relationship Id="rId1" Type="http://schemas.openxmlformats.org/officeDocument/2006/relationships/slideLayout" Target="../slideLayouts/slideLayout11.xml"/><Relationship Id="rId6" Type="http://schemas.openxmlformats.org/officeDocument/2006/relationships/slide" Target="slide31.xml"/><Relationship Id="rId11" Type="http://schemas.openxmlformats.org/officeDocument/2006/relationships/slide" Target="slide24.xml"/><Relationship Id="rId24" Type="http://schemas.openxmlformats.org/officeDocument/2006/relationships/image" Target="../media/image70.png"/><Relationship Id="rId5" Type="http://schemas.microsoft.com/office/2007/relationships/hdphoto" Target="../media/hdphoto1.wdp"/><Relationship Id="rId15" Type="http://schemas.openxmlformats.org/officeDocument/2006/relationships/image" Target="../media/image62.png"/><Relationship Id="rId23" Type="http://schemas.openxmlformats.org/officeDocument/2006/relationships/image" Target="../media/image69.png"/><Relationship Id="rId28" Type="http://schemas.microsoft.com/office/2007/relationships/hdphoto" Target="../media/hdphoto2.wdp"/><Relationship Id="rId10" Type="http://schemas.openxmlformats.org/officeDocument/2006/relationships/image" Target="../media/image59.png"/><Relationship Id="rId19" Type="http://schemas.openxmlformats.org/officeDocument/2006/relationships/slide" Target="slide21.xml"/><Relationship Id="rId4" Type="http://schemas.openxmlformats.org/officeDocument/2006/relationships/image" Target="../media/image58.png"/><Relationship Id="rId9" Type="http://schemas.openxmlformats.org/officeDocument/2006/relationships/slide" Target="slide34.xml"/><Relationship Id="rId14" Type="http://schemas.openxmlformats.org/officeDocument/2006/relationships/image" Target="../media/image61.png"/><Relationship Id="rId22" Type="http://schemas.openxmlformats.org/officeDocument/2006/relationships/image" Target="../media/image68.png"/><Relationship Id="rId27" Type="http://schemas.openxmlformats.org/officeDocument/2006/relationships/image" Target="../media/image7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492390" y="6459730"/>
            <a:ext cx="766445"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868686"/>
                </a:solidFill>
                <a:latin typeface="Arial"/>
                <a:cs typeface="Arial"/>
              </a:rPr>
              <a:t>(c)</a:t>
            </a:r>
            <a:r>
              <a:rPr sz="800" spc="-60" dirty="0">
                <a:solidFill>
                  <a:srgbClr val="868686"/>
                </a:solidFill>
                <a:latin typeface="Arial"/>
                <a:cs typeface="Arial"/>
              </a:rPr>
              <a:t> </a:t>
            </a:r>
            <a:r>
              <a:rPr sz="800" dirty="0">
                <a:solidFill>
                  <a:srgbClr val="868686"/>
                </a:solidFill>
                <a:latin typeface="Arial"/>
                <a:cs typeface="Arial"/>
              </a:rPr>
              <a:t>MAAG</a:t>
            </a:r>
            <a:r>
              <a:rPr sz="800" spc="-40" dirty="0">
                <a:solidFill>
                  <a:srgbClr val="868686"/>
                </a:solidFill>
                <a:latin typeface="Arial"/>
                <a:cs typeface="Arial"/>
              </a:rPr>
              <a:t> </a:t>
            </a:r>
            <a:r>
              <a:rPr sz="800" spc="-10" dirty="0">
                <a:solidFill>
                  <a:srgbClr val="868686"/>
                </a:solidFill>
                <a:latin typeface="Arial"/>
                <a:cs typeface="Arial"/>
              </a:rPr>
              <a:t>Group</a:t>
            </a:r>
            <a:endParaRPr sz="800">
              <a:latin typeface="Arial"/>
              <a:cs typeface="Arial"/>
            </a:endParaRPr>
          </a:p>
        </p:txBody>
      </p:sp>
      <p:grpSp>
        <p:nvGrpSpPr>
          <p:cNvPr id="3" name="object 3"/>
          <p:cNvGrpSpPr/>
          <p:nvPr/>
        </p:nvGrpSpPr>
        <p:grpSpPr>
          <a:xfrm>
            <a:off x="0" y="0"/>
            <a:ext cx="12192000" cy="6858000"/>
            <a:chOff x="0" y="0"/>
            <a:chExt cx="12192000" cy="6858000"/>
          </a:xfrm>
        </p:grpSpPr>
        <p:pic>
          <p:nvPicPr>
            <p:cNvPr id="4" name="object 4"/>
            <p:cNvPicPr/>
            <p:nvPr/>
          </p:nvPicPr>
          <p:blipFill>
            <a:blip r:embed="rId2" cstate="print"/>
            <a:stretch>
              <a:fillRect/>
            </a:stretch>
          </p:blipFill>
          <p:spPr>
            <a:xfrm>
              <a:off x="7067245" y="6480962"/>
              <a:ext cx="147142" cy="88288"/>
            </a:xfrm>
            <a:prstGeom prst="rect">
              <a:avLst/>
            </a:prstGeom>
          </p:spPr>
        </p:pic>
        <p:pic>
          <p:nvPicPr>
            <p:cNvPr id="5" name="object 5"/>
            <p:cNvPicPr/>
            <p:nvPr/>
          </p:nvPicPr>
          <p:blipFill>
            <a:blip r:embed="rId3" cstate="print"/>
            <a:stretch>
              <a:fillRect/>
            </a:stretch>
          </p:blipFill>
          <p:spPr>
            <a:xfrm>
              <a:off x="7239406" y="6479120"/>
              <a:ext cx="386344" cy="91930"/>
            </a:xfrm>
            <a:prstGeom prst="rect">
              <a:avLst/>
            </a:prstGeom>
          </p:spPr>
        </p:pic>
        <p:pic>
          <p:nvPicPr>
            <p:cNvPr id="6" name="object 6"/>
            <p:cNvPicPr/>
            <p:nvPr/>
          </p:nvPicPr>
          <p:blipFill>
            <a:blip r:embed="rId4" cstate="print"/>
            <a:stretch>
              <a:fillRect/>
            </a:stretch>
          </p:blipFill>
          <p:spPr>
            <a:xfrm>
              <a:off x="0" y="0"/>
              <a:ext cx="12191996" cy="6857997"/>
            </a:xfrm>
            <a:prstGeom prst="rect">
              <a:avLst/>
            </a:prstGeom>
          </p:spPr>
        </p:pic>
        <p:pic>
          <p:nvPicPr>
            <p:cNvPr id="7" name="object 7"/>
            <p:cNvPicPr/>
            <p:nvPr/>
          </p:nvPicPr>
          <p:blipFill>
            <a:blip r:embed="rId5" cstate="print"/>
            <a:stretch>
              <a:fillRect/>
            </a:stretch>
          </p:blipFill>
          <p:spPr>
            <a:xfrm>
              <a:off x="367284" y="1685544"/>
              <a:ext cx="4640578" cy="2040622"/>
            </a:xfrm>
            <a:prstGeom prst="rect">
              <a:avLst/>
            </a:prstGeom>
          </p:spPr>
        </p:pic>
        <p:pic>
          <p:nvPicPr>
            <p:cNvPr id="8" name="object 8"/>
            <p:cNvPicPr/>
            <p:nvPr/>
          </p:nvPicPr>
          <p:blipFill>
            <a:blip r:embed="rId6" cstate="print"/>
            <a:stretch>
              <a:fillRect/>
            </a:stretch>
          </p:blipFill>
          <p:spPr>
            <a:xfrm>
              <a:off x="497281" y="1814842"/>
              <a:ext cx="4294618" cy="1746478"/>
            </a:xfrm>
            <a:prstGeom prst="rect">
              <a:avLst/>
            </a:prstGeom>
          </p:spPr>
        </p:pic>
        <p:pic>
          <p:nvPicPr>
            <p:cNvPr id="9" name="object 9"/>
            <p:cNvPicPr/>
            <p:nvPr/>
          </p:nvPicPr>
          <p:blipFill>
            <a:blip r:embed="rId7" cstate="print"/>
            <a:stretch>
              <a:fillRect/>
            </a:stretch>
          </p:blipFill>
          <p:spPr>
            <a:xfrm>
              <a:off x="3734765" y="0"/>
              <a:ext cx="7833829" cy="6857997"/>
            </a:xfrm>
            <a:prstGeom prst="rect">
              <a:avLst/>
            </a:prstGeom>
          </p:spPr>
        </p:pic>
        <p:pic>
          <p:nvPicPr>
            <p:cNvPr id="10" name="object 10"/>
            <p:cNvPicPr/>
            <p:nvPr/>
          </p:nvPicPr>
          <p:blipFill>
            <a:blip r:embed="rId8" cstate="print"/>
            <a:stretch>
              <a:fillRect/>
            </a:stretch>
          </p:blipFill>
          <p:spPr>
            <a:xfrm>
              <a:off x="5375922" y="44627"/>
              <a:ext cx="4106731" cy="1509634"/>
            </a:xfrm>
            <a:prstGeom prst="rect">
              <a:avLst/>
            </a:prstGeom>
          </p:spPr>
        </p:pic>
        <p:pic>
          <p:nvPicPr>
            <p:cNvPr id="11" name="object 11"/>
            <p:cNvPicPr/>
            <p:nvPr/>
          </p:nvPicPr>
          <p:blipFill>
            <a:blip r:embed="rId9" cstate="print"/>
            <a:stretch>
              <a:fillRect/>
            </a:stretch>
          </p:blipFill>
          <p:spPr>
            <a:xfrm>
              <a:off x="6600063" y="1412775"/>
              <a:ext cx="3196575" cy="5445221"/>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1B1CB90-ECDE-40E4-8423-E75AF6FF2B45}"/>
              </a:ext>
            </a:extLst>
          </p:cNvPr>
          <p:cNvSpPr>
            <a:spLocks noGrp="1"/>
          </p:cNvSpPr>
          <p:nvPr>
            <p:ph type="sldNum" sz="quarter" idx="17"/>
          </p:nvPr>
        </p:nvSpPr>
        <p:spPr/>
        <p:txBody>
          <a:bodyPr/>
          <a:lstStyle/>
          <a:p>
            <a:fld id="{F73A1D7B-8CC0-4366-B635-CE7308505681}" type="slidenum">
              <a:rPr lang="de-DE" smtClean="0"/>
              <a:pPr/>
              <a:t>10</a:t>
            </a:fld>
            <a:endParaRPr lang="de-DE" dirty="0"/>
          </a:p>
        </p:txBody>
      </p:sp>
      <p:sp>
        <p:nvSpPr>
          <p:cNvPr id="5" name="Title 3">
            <a:extLst>
              <a:ext uri="{FF2B5EF4-FFF2-40B4-BE49-F238E27FC236}">
                <a16:creationId xmlns:a16="http://schemas.microsoft.com/office/drawing/2014/main" id="{71A51309-BCAE-442C-AD5B-8F2070D32B03}"/>
              </a:ext>
            </a:extLst>
          </p:cNvPr>
          <p:cNvSpPr>
            <a:spLocks noGrp="1"/>
          </p:cNvSpPr>
          <p:nvPr>
            <p:ph type="title"/>
          </p:nvPr>
        </p:nvSpPr>
        <p:spPr>
          <a:xfrm>
            <a:off x="2663302" y="790512"/>
            <a:ext cx="7137646" cy="573834"/>
          </a:xfrm>
        </p:spPr>
        <p:txBody>
          <a:bodyPr>
            <a:normAutofit/>
          </a:bodyPr>
          <a:lstStyle/>
          <a:p>
            <a:pPr marL="514350" indent="-514350">
              <a:buFont typeface="+mj-lt"/>
              <a:buAutoNum type="arabicPeriod"/>
            </a:pPr>
            <a:r>
              <a:rPr lang="en-US" sz="3200" dirty="0"/>
              <a:t>Pump definition &amp; classification</a:t>
            </a:r>
          </a:p>
        </p:txBody>
      </p:sp>
      <p:sp>
        <p:nvSpPr>
          <p:cNvPr id="8" name="Title 1">
            <a:extLst>
              <a:ext uri="{FF2B5EF4-FFF2-40B4-BE49-F238E27FC236}">
                <a16:creationId xmlns:a16="http://schemas.microsoft.com/office/drawing/2014/main" id="{DC98E6B0-43D4-4965-86E6-3DBB1E326CAA}"/>
              </a:ext>
            </a:extLst>
          </p:cNvPr>
          <p:cNvSpPr txBox="1">
            <a:spLocks/>
          </p:cNvSpPr>
          <p:nvPr/>
        </p:nvSpPr>
        <p:spPr>
          <a:xfrm>
            <a:off x="2663302" y="2018375"/>
            <a:ext cx="8661080" cy="820821"/>
          </a:xfrm>
          <a:prstGeom prst="rect">
            <a:avLst/>
          </a:prstGeom>
        </p:spPr>
        <p:txBody>
          <a:bodyPr vert="horz" lIns="0" tIns="0" rIns="0" bIns="0" rtlCol="0" anchor="t">
            <a:normAutofit/>
          </a:bodyPr>
          <a:lstStyle>
            <a:lvl1pPr algn="l" defTabSz="914370" rtl="0" eaLnBrk="1" latinLnBrk="0" hangingPunct="1">
              <a:lnSpc>
                <a:spcPct val="90000"/>
              </a:lnSpc>
              <a:spcBef>
                <a:spcPct val="0"/>
              </a:spcBef>
              <a:buNone/>
              <a:defRPr lang="de-DE" sz="3001" b="1" kern="1200" dirty="0">
                <a:solidFill>
                  <a:schemeClr val="tx1"/>
                </a:solidFill>
                <a:latin typeface="+mn-lt"/>
                <a:ea typeface="+mn-ea"/>
                <a:cs typeface="+mn-cs"/>
              </a:defRPr>
            </a:lvl1pPr>
          </a:lstStyle>
          <a:p>
            <a:r>
              <a:rPr lang="en-IN" sz="2400" dirty="0"/>
              <a:t>Definition: </a:t>
            </a:r>
          </a:p>
        </p:txBody>
      </p:sp>
      <p:sp>
        <p:nvSpPr>
          <p:cNvPr id="11" name="Rettangolo 10">
            <a:extLst>
              <a:ext uri="{FF2B5EF4-FFF2-40B4-BE49-F238E27FC236}">
                <a16:creationId xmlns:a16="http://schemas.microsoft.com/office/drawing/2014/main" id="{EE3FBFDD-9AD6-4D76-A628-FDC9A8DB760D}"/>
              </a:ext>
            </a:extLst>
          </p:cNvPr>
          <p:cNvSpPr/>
          <p:nvPr/>
        </p:nvSpPr>
        <p:spPr>
          <a:xfrm>
            <a:off x="2608322" y="2501935"/>
            <a:ext cx="8771040" cy="3508653"/>
          </a:xfrm>
          <a:prstGeom prst="rect">
            <a:avLst/>
          </a:prstGeom>
        </p:spPr>
        <p:txBody>
          <a:bodyPr wrap="square">
            <a:spAutoFit/>
          </a:bodyPr>
          <a:lstStyle/>
          <a:p>
            <a:pPr marL="342900" indent="-342900">
              <a:buFont typeface="Wingdings" panose="05000000000000000000" pitchFamily="2" charset="2"/>
              <a:buChar char="q"/>
            </a:pPr>
            <a:r>
              <a:rPr lang="en-US" sz="2000" dirty="0"/>
              <a:t>A </a:t>
            </a:r>
            <a:r>
              <a:rPr lang="en-US" sz="2000" b="1" dirty="0"/>
              <a:t>pump</a:t>
            </a:r>
            <a:r>
              <a:rPr lang="en-US" sz="2000" dirty="0"/>
              <a:t> is a device that moves fluids by mechanical action.</a:t>
            </a:r>
          </a:p>
          <a:p>
            <a:r>
              <a:rPr lang="en-US" sz="2000" dirty="0"/>
              <a:t>                Covert mechanical energy &gt;&gt; hydraulic energy</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Pumps serve in a wide range of applications, there are practically no field of activity where a pump is not present. </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From mechanical, chemicals, pharmaceutical, food, agriculture, automobile, energy, animal feed, medical, biology, entertainment, plastic,………and many others</a:t>
            </a:r>
            <a:r>
              <a:rPr lang="en-IN" dirty="0"/>
              <a:t>. </a:t>
            </a:r>
          </a:p>
          <a:p>
            <a:endParaRPr lang="en-IN" dirty="0"/>
          </a:p>
          <a:p>
            <a:pPr lvl="0"/>
            <a:endParaRPr lang="en-IN" sz="2400" b="1" dirty="0"/>
          </a:p>
        </p:txBody>
      </p:sp>
    </p:spTree>
    <p:extLst>
      <p:ext uri="{BB962C8B-B14F-4D97-AF65-F5344CB8AC3E}">
        <p14:creationId xmlns:p14="http://schemas.microsoft.com/office/powerpoint/2010/main" val="263481103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1B1CB90-ECDE-40E4-8423-E75AF6FF2B45}"/>
              </a:ext>
            </a:extLst>
          </p:cNvPr>
          <p:cNvSpPr>
            <a:spLocks noGrp="1"/>
          </p:cNvSpPr>
          <p:nvPr>
            <p:ph type="sldNum" sz="quarter" idx="17"/>
          </p:nvPr>
        </p:nvSpPr>
        <p:spPr/>
        <p:txBody>
          <a:bodyPr/>
          <a:lstStyle/>
          <a:p>
            <a:fld id="{F73A1D7B-8CC0-4366-B635-CE7308505681}" type="slidenum">
              <a:rPr lang="de-DE" smtClean="0"/>
              <a:pPr/>
              <a:t>11</a:t>
            </a:fld>
            <a:endParaRPr lang="de-DE" dirty="0"/>
          </a:p>
        </p:txBody>
      </p:sp>
      <p:pic>
        <p:nvPicPr>
          <p:cNvPr id="10" name="Picture 2" descr="The PD family tree.">
            <a:extLst>
              <a:ext uri="{FF2B5EF4-FFF2-40B4-BE49-F238E27FC236}">
                <a16:creationId xmlns:a16="http://schemas.microsoft.com/office/drawing/2014/main" id="{99526449-4910-4D3A-9AD4-ADE2A5FBD2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306" y="1381922"/>
            <a:ext cx="8844194" cy="550900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3">
            <a:extLst>
              <a:ext uri="{FF2B5EF4-FFF2-40B4-BE49-F238E27FC236}">
                <a16:creationId xmlns:a16="http://schemas.microsoft.com/office/drawing/2014/main" id="{BEC8DE09-1048-4BC3-8AEB-0122222BEA7D}"/>
              </a:ext>
            </a:extLst>
          </p:cNvPr>
          <p:cNvSpPr>
            <a:spLocks noGrp="1"/>
          </p:cNvSpPr>
          <p:nvPr>
            <p:ph type="title"/>
          </p:nvPr>
        </p:nvSpPr>
        <p:spPr>
          <a:xfrm>
            <a:off x="2014306" y="818026"/>
            <a:ext cx="7137646" cy="796461"/>
          </a:xfrm>
        </p:spPr>
        <p:txBody>
          <a:bodyPr>
            <a:normAutofit fontScale="90000"/>
          </a:bodyPr>
          <a:lstStyle/>
          <a:p>
            <a:pPr marL="514350" indent="-514350">
              <a:buFont typeface="+mj-lt"/>
              <a:buAutoNum type="arabicPeriod"/>
            </a:pPr>
            <a:r>
              <a:rPr lang="en-US" sz="3200" dirty="0"/>
              <a:t>Pump definition &amp; classification</a:t>
            </a:r>
            <a:br>
              <a:rPr lang="en-US" sz="3200" dirty="0"/>
            </a:br>
            <a:r>
              <a:rPr lang="en-US" sz="3200" dirty="0"/>
              <a:t>Continued..</a:t>
            </a:r>
          </a:p>
        </p:txBody>
      </p:sp>
    </p:spTree>
    <p:extLst>
      <p:ext uri="{BB962C8B-B14F-4D97-AF65-F5344CB8AC3E}">
        <p14:creationId xmlns:p14="http://schemas.microsoft.com/office/powerpoint/2010/main" val="925602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1B1CB90-ECDE-40E4-8423-E75AF6FF2B45}"/>
              </a:ext>
            </a:extLst>
          </p:cNvPr>
          <p:cNvSpPr>
            <a:spLocks noGrp="1"/>
          </p:cNvSpPr>
          <p:nvPr>
            <p:ph type="sldNum" sz="quarter" idx="17"/>
          </p:nvPr>
        </p:nvSpPr>
        <p:spPr/>
        <p:txBody>
          <a:bodyPr/>
          <a:lstStyle/>
          <a:p>
            <a:fld id="{F73A1D7B-8CC0-4366-B635-CE7308505681}" type="slidenum">
              <a:rPr lang="de-DE" smtClean="0"/>
              <a:pPr/>
              <a:t>12</a:t>
            </a:fld>
            <a:endParaRPr lang="de-DE" dirty="0"/>
          </a:p>
        </p:txBody>
      </p:sp>
      <p:sp>
        <p:nvSpPr>
          <p:cNvPr id="5" name="Title 3">
            <a:extLst>
              <a:ext uri="{FF2B5EF4-FFF2-40B4-BE49-F238E27FC236}">
                <a16:creationId xmlns:a16="http://schemas.microsoft.com/office/drawing/2014/main" id="{71A51309-BCAE-442C-AD5B-8F2070D32B03}"/>
              </a:ext>
            </a:extLst>
          </p:cNvPr>
          <p:cNvSpPr>
            <a:spLocks noGrp="1"/>
          </p:cNvSpPr>
          <p:nvPr>
            <p:ph type="title"/>
          </p:nvPr>
        </p:nvSpPr>
        <p:spPr>
          <a:xfrm>
            <a:off x="2663302" y="804800"/>
            <a:ext cx="7137646" cy="573834"/>
          </a:xfrm>
        </p:spPr>
        <p:txBody>
          <a:bodyPr>
            <a:normAutofit fontScale="90000"/>
          </a:bodyPr>
          <a:lstStyle/>
          <a:p>
            <a:r>
              <a:rPr lang="en-US" sz="3200" dirty="0"/>
              <a:t>2. Types of gear pump</a:t>
            </a:r>
            <a:br>
              <a:rPr lang="en-US" sz="3200" dirty="0"/>
            </a:br>
            <a:endParaRPr lang="en-US" sz="3200" dirty="0"/>
          </a:p>
        </p:txBody>
      </p:sp>
      <p:sp>
        <p:nvSpPr>
          <p:cNvPr id="2" name="Rectangle 1">
            <a:extLst>
              <a:ext uri="{FF2B5EF4-FFF2-40B4-BE49-F238E27FC236}">
                <a16:creationId xmlns:a16="http://schemas.microsoft.com/office/drawing/2014/main" id="{F71AE44E-7C4C-4CB7-931E-20B485BE59B8}"/>
              </a:ext>
            </a:extLst>
          </p:cNvPr>
          <p:cNvSpPr/>
          <p:nvPr/>
        </p:nvSpPr>
        <p:spPr>
          <a:xfrm>
            <a:off x="2410102" y="1378634"/>
            <a:ext cx="9324977" cy="2523768"/>
          </a:xfrm>
          <a:prstGeom prst="rect">
            <a:avLst/>
          </a:prstGeom>
        </p:spPr>
        <p:txBody>
          <a:bodyPr wrap="square">
            <a:spAutoFit/>
          </a:bodyPr>
          <a:lstStyle/>
          <a:p>
            <a:pPr marL="285750" indent="-285750">
              <a:buFont typeface="Wingdings" panose="05000000000000000000" pitchFamily="2" charset="2"/>
              <a:buChar char="q"/>
            </a:pPr>
            <a:r>
              <a:rPr lang="en-US" sz="2000" dirty="0">
                <a:solidFill>
                  <a:srgbClr val="021622"/>
                </a:solidFill>
                <a:latin typeface="Verdana" panose="020B0604030504040204" pitchFamily="34" charset="0"/>
              </a:rPr>
              <a:t>A </a:t>
            </a:r>
            <a:r>
              <a:rPr lang="en-US" sz="2000" b="1" dirty="0">
                <a:latin typeface="Verdana" panose="020B0604030504040204" pitchFamily="34" charset="0"/>
                <a:hlinkClick r:id="rId3">
                  <a:extLst>
                    <a:ext uri="{A12FA001-AC4F-418D-AE19-62706E023703}">
                      <ahyp:hlinkClr xmlns:ahyp="http://schemas.microsoft.com/office/drawing/2018/hyperlinkcolor" val="tx"/>
                    </a:ext>
                  </a:extLst>
                </a:hlinkClick>
              </a:rPr>
              <a:t>gear pump</a:t>
            </a:r>
            <a:r>
              <a:rPr lang="en-US" sz="2000" dirty="0">
                <a:solidFill>
                  <a:srgbClr val="021622"/>
                </a:solidFill>
                <a:latin typeface="Verdana" panose="020B0604030504040204" pitchFamily="34" charset="0"/>
              </a:rPr>
              <a:t> is a type of </a:t>
            </a:r>
            <a:r>
              <a:rPr lang="en-US" sz="2000" b="1" dirty="0">
                <a:latin typeface="Verdana" panose="020B0604030504040204" pitchFamily="34" charset="0"/>
                <a:hlinkClick r:id="rId4">
                  <a:extLst>
                    <a:ext uri="{A12FA001-AC4F-418D-AE19-62706E023703}">
                      <ahyp:hlinkClr xmlns:ahyp="http://schemas.microsoft.com/office/drawing/2018/hyperlinkcolor" val="tx"/>
                    </a:ext>
                  </a:extLst>
                </a:hlinkClick>
              </a:rPr>
              <a:t>positive displacement (PD) </a:t>
            </a:r>
            <a:r>
              <a:rPr lang="en-US" sz="2000" b="1" dirty="0">
                <a:solidFill>
                  <a:srgbClr val="021622"/>
                </a:solidFill>
                <a:latin typeface="Verdana" panose="020B0604030504040204" pitchFamily="34" charset="0"/>
                <a:hlinkClick r:id="rId4">
                  <a:extLst>
                    <a:ext uri="{A12FA001-AC4F-418D-AE19-62706E023703}">
                      <ahyp:hlinkClr xmlns:ahyp="http://schemas.microsoft.com/office/drawing/2018/hyperlinkcolor" val="tx"/>
                    </a:ext>
                  </a:extLst>
                </a:hlinkClick>
              </a:rPr>
              <a:t>pump</a:t>
            </a:r>
            <a:r>
              <a:rPr lang="en-US" sz="2000" b="1" dirty="0">
                <a:solidFill>
                  <a:srgbClr val="021622"/>
                </a:solidFill>
                <a:latin typeface="Verdana" panose="020B0604030504040204" pitchFamily="34" charset="0"/>
              </a:rPr>
              <a:t>. </a:t>
            </a:r>
          </a:p>
          <a:p>
            <a:pPr marL="285750" indent="-285750">
              <a:buFont typeface="Wingdings" panose="05000000000000000000" pitchFamily="2" charset="2"/>
              <a:buChar char="q"/>
            </a:pPr>
            <a:endParaRPr lang="en-US" dirty="0">
              <a:solidFill>
                <a:srgbClr val="021622"/>
              </a:solidFill>
              <a:latin typeface="Verdana" panose="020B0604030504040204" pitchFamily="34" charset="0"/>
            </a:endParaRPr>
          </a:p>
          <a:p>
            <a:pPr marL="285750" indent="-285750">
              <a:buFont typeface="Wingdings" panose="05000000000000000000" pitchFamily="2" charset="2"/>
              <a:buChar char="q"/>
            </a:pPr>
            <a:r>
              <a:rPr lang="en-US" sz="2000" dirty="0"/>
              <a:t>Two basic designs of gear pump: </a:t>
            </a:r>
            <a:endParaRPr lang="en-US" sz="2000" b="1" dirty="0"/>
          </a:p>
          <a:p>
            <a:pPr marL="342900" indent="-342900">
              <a:buFont typeface="+mj-lt"/>
              <a:buAutoNum type="arabicPeriod"/>
            </a:pPr>
            <a:r>
              <a:rPr lang="en-US" sz="2000" b="1" dirty="0"/>
              <a:t>External Gear </a:t>
            </a:r>
            <a:r>
              <a:rPr lang="en-US" sz="2000" dirty="0"/>
              <a:t>: An external gear pump consists of two identical, interlocking gears supported by separate shafts.  Generally, one gear is driven by a motor and this drives the other gear (the idler).</a:t>
            </a:r>
            <a:endParaRPr lang="en-IN" sz="2000" dirty="0"/>
          </a:p>
          <a:p>
            <a:pPr marL="342900" indent="-342900">
              <a:buFont typeface="+mj-lt"/>
              <a:buAutoNum type="arabicPeriod"/>
            </a:pPr>
            <a:r>
              <a:rPr lang="en-US" sz="2000" b="1" dirty="0"/>
              <a:t>Internal Gear :</a:t>
            </a:r>
            <a:r>
              <a:rPr lang="en-US" sz="2000" dirty="0"/>
              <a:t>An internal gear pump has two interlocking gears of different sizes with one rotating inside the other.  </a:t>
            </a:r>
          </a:p>
        </p:txBody>
      </p:sp>
      <p:pic>
        <p:nvPicPr>
          <p:cNvPr id="7" name="Picture 6" descr="A picture containing wheel, clock&#10;&#10;Description automatically generated">
            <a:extLst>
              <a:ext uri="{FF2B5EF4-FFF2-40B4-BE49-F238E27FC236}">
                <a16:creationId xmlns:a16="http://schemas.microsoft.com/office/drawing/2014/main" id="{006D205F-F6F1-4380-8142-FA86AC62DB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6559" y="3871624"/>
            <a:ext cx="5931753" cy="2889112"/>
          </a:xfrm>
          <a:prstGeom prst="rect">
            <a:avLst/>
          </a:prstGeom>
        </p:spPr>
      </p:pic>
    </p:spTree>
    <p:extLst>
      <p:ext uri="{BB962C8B-B14F-4D97-AF65-F5344CB8AC3E}">
        <p14:creationId xmlns:p14="http://schemas.microsoft.com/office/powerpoint/2010/main" val="3010311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1B1CB90-ECDE-40E4-8423-E75AF6FF2B45}"/>
              </a:ext>
            </a:extLst>
          </p:cNvPr>
          <p:cNvSpPr>
            <a:spLocks noGrp="1"/>
          </p:cNvSpPr>
          <p:nvPr>
            <p:ph type="sldNum" sz="quarter" idx="17"/>
          </p:nvPr>
        </p:nvSpPr>
        <p:spPr/>
        <p:txBody>
          <a:bodyPr/>
          <a:lstStyle/>
          <a:p>
            <a:fld id="{F73A1D7B-8CC0-4366-B635-CE7308505681}" type="slidenum">
              <a:rPr lang="de-DE" smtClean="0"/>
              <a:pPr/>
              <a:t>13</a:t>
            </a:fld>
            <a:endParaRPr lang="de-DE" dirty="0"/>
          </a:p>
        </p:txBody>
      </p:sp>
      <p:sp>
        <p:nvSpPr>
          <p:cNvPr id="5" name="Title 3">
            <a:extLst>
              <a:ext uri="{FF2B5EF4-FFF2-40B4-BE49-F238E27FC236}">
                <a16:creationId xmlns:a16="http://schemas.microsoft.com/office/drawing/2014/main" id="{71A51309-BCAE-442C-AD5B-8F2070D32B03}"/>
              </a:ext>
            </a:extLst>
          </p:cNvPr>
          <p:cNvSpPr>
            <a:spLocks noGrp="1"/>
          </p:cNvSpPr>
          <p:nvPr>
            <p:ph type="title"/>
          </p:nvPr>
        </p:nvSpPr>
        <p:spPr>
          <a:xfrm>
            <a:off x="2663302" y="804800"/>
            <a:ext cx="7137646" cy="573834"/>
          </a:xfrm>
        </p:spPr>
        <p:txBody>
          <a:bodyPr>
            <a:normAutofit/>
          </a:bodyPr>
          <a:lstStyle/>
          <a:p>
            <a:r>
              <a:rPr lang="en-US" sz="3200" dirty="0"/>
              <a:t>3. Principle operation</a:t>
            </a:r>
          </a:p>
        </p:txBody>
      </p:sp>
      <p:sp>
        <p:nvSpPr>
          <p:cNvPr id="3" name="Rectangle 2">
            <a:extLst>
              <a:ext uri="{FF2B5EF4-FFF2-40B4-BE49-F238E27FC236}">
                <a16:creationId xmlns:a16="http://schemas.microsoft.com/office/drawing/2014/main" id="{E33CA0EE-E957-4AC3-9C9E-ACEB009537D0}"/>
              </a:ext>
            </a:extLst>
          </p:cNvPr>
          <p:cNvSpPr/>
          <p:nvPr/>
        </p:nvSpPr>
        <p:spPr>
          <a:xfrm>
            <a:off x="2114551" y="1378634"/>
            <a:ext cx="9147450" cy="3170099"/>
          </a:xfrm>
          <a:prstGeom prst="rect">
            <a:avLst/>
          </a:prstGeom>
        </p:spPr>
        <p:txBody>
          <a:bodyPr wrap="square">
            <a:spAutoFit/>
          </a:bodyPr>
          <a:lstStyle/>
          <a:p>
            <a:pPr marL="285750" indent="-285750">
              <a:buFont typeface="Wingdings" panose="05000000000000000000" pitchFamily="2" charset="2"/>
              <a:buChar char="q"/>
            </a:pPr>
            <a:r>
              <a:rPr lang="en-US" sz="2000" dirty="0"/>
              <a:t>There are three stages in gear pump’s working cycle: filling, transfer and delivery</a:t>
            </a:r>
          </a:p>
          <a:p>
            <a:pPr marL="342900" indent="-342900">
              <a:buFont typeface="+mj-lt"/>
              <a:buAutoNum type="arabicPeriod"/>
            </a:pPr>
            <a:r>
              <a:rPr lang="en-US" sz="2000" dirty="0"/>
              <a:t>As the gears come out of mesh on the inlet side of the pump, they create an expanded volume.  Liquid flows into the cavities and is trapped by the gear teeth as the gears continue to rotate against the pump casing.</a:t>
            </a:r>
          </a:p>
          <a:p>
            <a:pPr marL="342900" indent="-342900">
              <a:buFont typeface="+mj-lt"/>
              <a:buAutoNum type="arabicPeriod"/>
            </a:pPr>
            <a:r>
              <a:rPr lang="en-US" sz="2000" dirty="0"/>
              <a:t>The trapped fluid is moved from the inlet, to the discharge, around the casing.</a:t>
            </a:r>
          </a:p>
          <a:p>
            <a:pPr marL="342900" indent="-342900">
              <a:buFont typeface="+mj-lt"/>
              <a:buAutoNum type="arabicPeriod"/>
            </a:pPr>
            <a:r>
              <a:rPr lang="en-US" sz="2000" dirty="0"/>
              <a:t>As the teeth of the gears become interlocked on the discharge side of the pump, the volume is reduced and the fluid is forced out under pressure.</a:t>
            </a:r>
          </a:p>
          <a:p>
            <a:endParaRPr lang="en-US" sz="2000" dirty="0"/>
          </a:p>
        </p:txBody>
      </p:sp>
      <p:pic>
        <p:nvPicPr>
          <p:cNvPr id="7" name="Picture 6" descr="A picture containing transport, wheel&#10;&#10;Description automatically generated">
            <a:extLst>
              <a:ext uri="{FF2B5EF4-FFF2-40B4-BE49-F238E27FC236}">
                <a16:creationId xmlns:a16="http://schemas.microsoft.com/office/drawing/2014/main" id="{5124B4B8-E295-4A95-9C79-90DBD00FD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7785" y="4164916"/>
            <a:ext cx="6253163" cy="2628900"/>
          </a:xfrm>
          <a:prstGeom prst="rect">
            <a:avLst/>
          </a:prstGeom>
        </p:spPr>
      </p:pic>
    </p:spTree>
    <p:extLst>
      <p:ext uri="{BB962C8B-B14F-4D97-AF65-F5344CB8AC3E}">
        <p14:creationId xmlns:p14="http://schemas.microsoft.com/office/powerpoint/2010/main" val="3940104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1B1CB90-ECDE-40E4-8423-E75AF6FF2B45}"/>
              </a:ext>
            </a:extLst>
          </p:cNvPr>
          <p:cNvSpPr>
            <a:spLocks noGrp="1"/>
          </p:cNvSpPr>
          <p:nvPr>
            <p:ph type="sldNum" sz="quarter" idx="17"/>
          </p:nvPr>
        </p:nvSpPr>
        <p:spPr/>
        <p:txBody>
          <a:bodyPr/>
          <a:lstStyle/>
          <a:p>
            <a:fld id="{F73A1D7B-8CC0-4366-B635-CE7308505681}" type="slidenum">
              <a:rPr lang="de-DE" smtClean="0"/>
              <a:pPr/>
              <a:t>14</a:t>
            </a:fld>
            <a:endParaRPr lang="de-DE" dirty="0"/>
          </a:p>
        </p:txBody>
      </p:sp>
      <p:sp>
        <p:nvSpPr>
          <p:cNvPr id="5" name="Title 3">
            <a:extLst>
              <a:ext uri="{FF2B5EF4-FFF2-40B4-BE49-F238E27FC236}">
                <a16:creationId xmlns:a16="http://schemas.microsoft.com/office/drawing/2014/main" id="{71A51309-BCAE-442C-AD5B-8F2070D32B03}"/>
              </a:ext>
            </a:extLst>
          </p:cNvPr>
          <p:cNvSpPr>
            <a:spLocks noGrp="1"/>
          </p:cNvSpPr>
          <p:nvPr>
            <p:ph type="title"/>
          </p:nvPr>
        </p:nvSpPr>
        <p:spPr>
          <a:xfrm>
            <a:off x="2663302" y="804800"/>
            <a:ext cx="7137646" cy="573834"/>
          </a:xfrm>
        </p:spPr>
        <p:txBody>
          <a:bodyPr>
            <a:normAutofit/>
          </a:bodyPr>
          <a:lstStyle/>
          <a:p>
            <a:r>
              <a:rPr lang="en-US" sz="3200" dirty="0"/>
              <a:t>3. Principle operation…continued</a:t>
            </a:r>
          </a:p>
        </p:txBody>
      </p:sp>
      <p:sp>
        <p:nvSpPr>
          <p:cNvPr id="8" name="Rectangle 7">
            <a:extLst>
              <a:ext uri="{FF2B5EF4-FFF2-40B4-BE49-F238E27FC236}">
                <a16:creationId xmlns:a16="http://schemas.microsoft.com/office/drawing/2014/main" id="{E820281D-A273-45FF-8263-A1E1DF89637C}"/>
              </a:ext>
            </a:extLst>
          </p:cNvPr>
          <p:cNvSpPr/>
          <p:nvPr/>
        </p:nvSpPr>
        <p:spPr>
          <a:xfrm>
            <a:off x="2114551" y="1378634"/>
            <a:ext cx="8343899" cy="1938992"/>
          </a:xfrm>
          <a:prstGeom prst="rect">
            <a:avLst/>
          </a:prstGeom>
        </p:spPr>
        <p:txBody>
          <a:bodyPr wrap="square">
            <a:spAutoFit/>
          </a:bodyPr>
          <a:lstStyle/>
          <a:p>
            <a:r>
              <a:rPr lang="en-US" sz="2000" dirty="0"/>
              <a:t>No fluid is transferred back through the </a:t>
            </a:r>
            <a:r>
              <a:rPr lang="en-US" sz="2000" dirty="0" err="1"/>
              <a:t>centre</a:t>
            </a:r>
            <a:r>
              <a:rPr lang="en-US" sz="2000" dirty="0"/>
              <a:t>, between the gears, because they are interlocked.  Close tolerances between the gears and the casing allow the pump to develop suction at the inlet and prevent fluid from leaking back from the discharge side (although leakage is more likely with low viscosity liquids).</a:t>
            </a:r>
            <a:endParaRPr lang="en-IN" sz="2000" dirty="0"/>
          </a:p>
          <a:p>
            <a:pPr marL="342900" indent="-342900">
              <a:buFont typeface="+mj-lt"/>
              <a:buAutoNum type="arabicPeriod"/>
            </a:pPr>
            <a:endParaRPr lang="en-US" sz="2000" dirty="0"/>
          </a:p>
        </p:txBody>
      </p:sp>
    </p:spTree>
    <p:extLst>
      <p:ext uri="{BB962C8B-B14F-4D97-AF65-F5344CB8AC3E}">
        <p14:creationId xmlns:p14="http://schemas.microsoft.com/office/powerpoint/2010/main" val="3171661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6474B-097C-032A-AF23-EA1BA97527F1}"/>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E29FFD4B-F367-7803-A330-9966CE05343A}"/>
              </a:ext>
            </a:extLst>
          </p:cNvPr>
          <p:cNvSpPr>
            <a:spLocks noGrp="1"/>
          </p:cNvSpPr>
          <p:nvPr>
            <p:ph type="sldNum" sz="quarter" idx="17"/>
          </p:nvPr>
        </p:nvSpPr>
        <p:spPr/>
        <p:txBody>
          <a:bodyPr/>
          <a:lstStyle/>
          <a:p>
            <a:fld id="{F73A1D7B-8CC0-4366-B635-CE7308505681}" type="slidenum">
              <a:rPr lang="de-DE" smtClean="0"/>
              <a:pPr/>
              <a:t>15</a:t>
            </a:fld>
            <a:endParaRPr lang="de-DE" dirty="0"/>
          </a:p>
        </p:txBody>
      </p:sp>
      <p:sp>
        <p:nvSpPr>
          <p:cNvPr id="5" name="Title 3">
            <a:extLst>
              <a:ext uri="{FF2B5EF4-FFF2-40B4-BE49-F238E27FC236}">
                <a16:creationId xmlns:a16="http://schemas.microsoft.com/office/drawing/2014/main" id="{89015223-05AD-DD58-98D3-A7C6173B0431}"/>
              </a:ext>
            </a:extLst>
          </p:cNvPr>
          <p:cNvSpPr>
            <a:spLocks noGrp="1"/>
          </p:cNvSpPr>
          <p:nvPr>
            <p:ph type="title"/>
          </p:nvPr>
        </p:nvSpPr>
        <p:spPr>
          <a:xfrm>
            <a:off x="1748902" y="347599"/>
            <a:ext cx="8359194" cy="931643"/>
          </a:xfrm>
        </p:spPr>
        <p:txBody>
          <a:bodyPr>
            <a:normAutofit/>
          </a:bodyPr>
          <a:lstStyle/>
          <a:p>
            <a:r>
              <a:rPr lang="en-US" sz="3200" dirty="0"/>
              <a:t>4. Key challenges in chemical industries </a:t>
            </a:r>
          </a:p>
        </p:txBody>
      </p:sp>
      <p:sp>
        <p:nvSpPr>
          <p:cNvPr id="8" name="Rectangle 7">
            <a:extLst>
              <a:ext uri="{FF2B5EF4-FFF2-40B4-BE49-F238E27FC236}">
                <a16:creationId xmlns:a16="http://schemas.microsoft.com/office/drawing/2014/main" id="{E6A3B258-6216-DC46-ECA4-B08275057389}"/>
              </a:ext>
            </a:extLst>
          </p:cNvPr>
          <p:cNvSpPr/>
          <p:nvPr/>
        </p:nvSpPr>
        <p:spPr>
          <a:xfrm>
            <a:off x="1945585" y="1279242"/>
            <a:ext cx="10077449" cy="5816977"/>
          </a:xfrm>
          <a:prstGeom prst="rect">
            <a:avLst/>
          </a:prstGeom>
        </p:spPr>
        <p:txBody>
          <a:bodyPr wrap="square">
            <a:spAutoFit/>
          </a:bodyPr>
          <a:lstStyle/>
          <a:p>
            <a:r>
              <a:rPr lang="en-US" sz="1600" b="1" dirty="0"/>
              <a:t>1. Handling High Viscosity &amp; Thick Fluids</a:t>
            </a:r>
            <a:endParaRPr lang="en-US" sz="1600" dirty="0"/>
          </a:p>
          <a:p>
            <a:r>
              <a:rPr lang="en-US" sz="1600" dirty="0"/>
              <a:t>The gear teeth create chambers that carry the thick liquid directly from the suction to the discharge side, enabling reliable transfer of viscous materials that would clog other types of pumps. </a:t>
            </a:r>
          </a:p>
          <a:p>
            <a:r>
              <a:rPr lang="en-US" sz="1600" b="1" dirty="0"/>
              <a:t>2. High-Pressure Stability &amp; Precision Dosing</a:t>
            </a:r>
            <a:endParaRPr lang="en-US" sz="1600" dirty="0"/>
          </a:p>
          <a:p>
            <a:r>
              <a:rPr lang="en-US" sz="1600" dirty="0"/>
              <a:t>Chemical reactions often require precise additions of catalysts or reactants. </a:t>
            </a:r>
          </a:p>
          <a:p>
            <a:pPr marL="742950" lvl="1" indent="-285750">
              <a:buFont typeface="Arial" panose="020B0604020202020204" pitchFamily="34" charset="0"/>
              <a:buChar char="•"/>
            </a:pPr>
            <a:r>
              <a:rPr lang="en-US" sz="1600" b="1" dirty="0"/>
              <a:t>Precision Metering:</a:t>
            </a:r>
            <a:r>
              <a:rPr lang="en-US" sz="1600" dirty="0"/>
              <a:t> Gear pumps provide a constant flow rate that is directly proportional to their speed of rotation, allowing for accurate, repeatable dosing.</a:t>
            </a:r>
          </a:p>
          <a:p>
            <a:pPr marL="742950" lvl="1" indent="-285750">
              <a:buFont typeface="Arial" panose="020B0604020202020204" pitchFamily="34" charset="0"/>
              <a:buChar char="•"/>
            </a:pPr>
            <a:r>
              <a:rPr lang="en-US" sz="1600" b="1" dirty="0"/>
              <a:t>High-Pressure Capability:</a:t>
            </a:r>
            <a:r>
              <a:rPr lang="en-US" sz="1600" dirty="0"/>
              <a:t> Because they are positive displacement, they can operate against high pressures without significant changes to the flow rate, ensuring stability in complex reactor systems.</a:t>
            </a:r>
          </a:p>
          <a:p>
            <a:r>
              <a:rPr lang="en-US" sz="1600" b="1" dirty="0"/>
              <a:t>3. Resistance to Corrosion &amp; Harsh Chemicals</a:t>
            </a:r>
            <a:endParaRPr lang="en-US" sz="1600" dirty="0"/>
          </a:p>
          <a:p>
            <a:r>
              <a:rPr lang="en-US" sz="1600" dirty="0"/>
              <a:t>Specialty chemical pumps are designed with materials that resist corrosion, such as SS 316L /Hastelloy/ Titanium allowing them to handle acidic, alkaline etc.</a:t>
            </a:r>
          </a:p>
          <a:p>
            <a:pPr marL="742950" lvl="1" indent="-285750">
              <a:buFont typeface="Arial" panose="020B0604020202020204" pitchFamily="34" charset="0"/>
              <a:buChar char="•"/>
            </a:pPr>
            <a:r>
              <a:rPr lang="en-US" sz="1600" b="1" dirty="0"/>
              <a:t>Seal-less &amp; Magnetic Drives:</a:t>
            </a:r>
            <a:r>
              <a:rPr lang="en-US" sz="1600" dirty="0"/>
              <a:t> To prevent leakage of hazardous fluids, gear pumps are often configured with magnetic drives or canned motors, which create a fully sealed, leak-proof environment. </a:t>
            </a:r>
          </a:p>
          <a:p>
            <a:r>
              <a:rPr lang="en-US" sz="1600" b="1" dirty="0"/>
              <a:t>4. Handling Sensitive Fluids &amp; Reducing Shearing</a:t>
            </a:r>
            <a:endParaRPr lang="en-US" sz="1600" dirty="0"/>
          </a:p>
          <a:p>
            <a:r>
              <a:rPr lang="en-US" sz="1600" dirty="0"/>
              <a:t>Gear pumps generate minimal shear forces, making them ideal for handling delicate polymers or chemical mixtures where damage to the fluid structure must be avoided. </a:t>
            </a:r>
          </a:p>
          <a:p>
            <a:r>
              <a:rPr lang="en-US" sz="1600" b="1" dirty="0"/>
              <a:t>5. Managing High Temperatures &amp; Efficiencies</a:t>
            </a:r>
            <a:endParaRPr lang="en-US" sz="1600" dirty="0"/>
          </a:p>
          <a:p>
            <a:r>
              <a:rPr lang="en-US" sz="1600" dirty="0"/>
              <a:t>Gear pumps are built to withstand high temperatures and pressures common in petrochemical processes, with special materials that avoid degradation. They maintain high efficiency at low speeds, reducing energy wastage.</a:t>
            </a:r>
          </a:p>
          <a:p>
            <a:pPr marL="342900" indent="-342900">
              <a:buFont typeface="+mj-lt"/>
              <a:buAutoNum type="arabicPeriod"/>
            </a:pPr>
            <a:endParaRPr lang="en-US" sz="2000" dirty="0"/>
          </a:p>
        </p:txBody>
      </p:sp>
    </p:spTree>
    <p:extLst>
      <p:ext uri="{BB962C8B-B14F-4D97-AF65-F5344CB8AC3E}">
        <p14:creationId xmlns:p14="http://schemas.microsoft.com/office/powerpoint/2010/main" val="459504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1B1CB90-ECDE-40E4-8423-E75AF6FF2B45}"/>
              </a:ext>
            </a:extLst>
          </p:cNvPr>
          <p:cNvSpPr>
            <a:spLocks noGrp="1"/>
          </p:cNvSpPr>
          <p:nvPr>
            <p:ph type="sldNum" sz="quarter" idx="17"/>
          </p:nvPr>
        </p:nvSpPr>
        <p:spPr/>
        <p:txBody>
          <a:bodyPr/>
          <a:lstStyle/>
          <a:p>
            <a:fld id="{F73A1D7B-8CC0-4366-B635-CE7308505681}" type="slidenum">
              <a:rPr lang="de-DE" smtClean="0"/>
              <a:pPr/>
              <a:t>16</a:t>
            </a:fld>
            <a:endParaRPr lang="de-DE" dirty="0"/>
          </a:p>
        </p:txBody>
      </p:sp>
      <p:pic>
        <p:nvPicPr>
          <p:cNvPr id="15" name="Picture 2">
            <a:extLst>
              <a:ext uri="{FF2B5EF4-FFF2-40B4-BE49-F238E27FC236}">
                <a16:creationId xmlns:a16="http://schemas.microsoft.com/office/drawing/2014/main" id="{89C817CB-3F19-4C4F-A629-E64C49E6831B}"/>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flipH="1">
            <a:off x="3545434" y="1946813"/>
            <a:ext cx="4896544" cy="3963156"/>
          </a:xfrm>
          <a:prstGeom prst="rect">
            <a:avLst/>
          </a:prstGeom>
          <a:ln>
            <a:noFill/>
          </a:ln>
          <a:effectLst>
            <a:outerShdw blurRad="292100" dist="139700" dir="2700000" algn="tl" rotWithShape="0">
              <a:srgbClr val="333333">
                <a:alpha val="65000"/>
              </a:srgbClr>
            </a:outerShdw>
          </a:effectLst>
        </p:spPr>
      </p:pic>
      <p:sp>
        <p:nvSpPr>
          <p:cNvPr id="16" name="Rectangle 15">
            <a:extLst>
              <a:ext uri="{FF2B5EF4-FFF2-40B4-BE49-F238E27FC236}">
                <a16:creationId xmlns:a16="http://schemas.microsoft.com/office/drawing/2014/main" id="{DD65B185-194F-49B3-8C25-3DD2D4492192}"/>
              </a:ext>
            </a:extLst>
          </p:cNvPr>
          <p:cNvSpPr/>
          <p:nvPr/>
        </p:nvSpPr>
        <p:spPr>
          <a:xfrm>
            <a:off x="5417642" y="1514765"/>
            <a:ext cx="1440160" cy="369332"/>
          </a:xfrm>
          <a:prstGeom prst="rect">
            <a:avLst/>
          </a:prstGeom>
          <a:solidFill>
            <a:schemeClr val="bg1">
              <a:lumMod val="85000"/>
            </a:schemeClr>
          </a:solidFill>
          <a:ln w="12700">
            <a:solidFill>
              <a:srgbClr val="00589A"/>
            </a:solidFill>
          </a:ln>
        </p:spPr>
        <p:txBody>
          <a:bodyPr wrap="square">
            <a:spAutoFit/>
          </a:bodyPr>
          <a:lstStyle/>
          <a:p>
            <a:pPr algn="ctr">
              <a:spcBef>
                <a:spcPct val="50000"/>
              </a:spcBef>
            </a:pPr>
            <a:r>
              <a:rPr lang="en-US" b="1" dirty="0"/>
              <a:t>Housing</a:t>
            </a:r>
          </a:p>
        </p:txBody>
      </p:sp>
      <p:cxnSp>
        <p:nvCxnSpPr>
          <p:cNvPr id="17" name="Straight Arrow Connector 16">
            <a:extLst>
              <a:ext uri="{FF2B5EF4-FFF2-40B4-BE49-F238E27FC236}">
                <a16:creationId xmlns:a16="http://schemas.microsoft.com/office/drawing/2014/main" id="{50281421-F22C-4457-9C81-945645CB664D}"/>
              </a:ext>
            </a:extLst>
          </p:cNvPr>
          <p:cNvCxnSpPr>
            <a:stCxn id="18" idx="2"/>
          </p:cNvCxnSpPr>
          <p:nvPr/>
        </p:nvCxnSpPr>
        <p:spPr bwMode="auto">
          <a:xfrm>
            <a:off x="3329410" y="2161097"/>
            <a:ext cx="1944216" cy="1081861"/>
          </a:xfrm>
          <a:prstGeom prst="straightConnector1">
            <a:avLst/>
          </a:prstGeom>
          <a:solidFill>
            <a:srgbClr val="00B8FF"/>
          </a:solidFill>
          <a:ln w="15875" cap="flat" cmpd="sng" algn="ctr">
            <a:solidFill>
              <a:srgbClr val="0070C0"/>
            </a:solidFill>
            <a:prstDash val="solid"/>
            <a:round/>
            <a:headEnd type="none" w="med" len="med"/>
            <a:tailEnd type="arrow"/>
          </a:ln>
          <a:effectLst/>
        </p:spPr>
      </p:cxnSp>
      <p:sp>
        <p:nvSpPr>
          <p:cNvPr id="18" name="Rectangle 17">
            <a:extLst>
              <a:ext uri="{FF2B5EF4-FFF2-40B4-BE49-F238E27FC236}">
                <a16:creationId xmlns:a16="http://schemas.microsoft.com/office/drawing/2014/main" id="{9C61E687-2E73-4B40-AF65-50BF82CDB75E}"/>
              </a:ext>
            </a:extLst>
          </p:cNvPr>
          <p:cNvSpPr/>
          <p:nvPr/>
        </p:nvSpPr>
        <p:spPr>
          <a:xfrm>
            <a:off x="2033266" y="1514766"/>
            <a:ext cx="2592288" cy="646331"/>
          </a:xfrm>
          <a:prstGeom prst="rect">
            <a:avLst/>
          </a:prstGeom>
          <a:solidFill>
            <a:schemeClr val="bg1">
              <a:lumMod val="85000"/>
            </a:schemeClr>
          </a:solidFill>
          <a:ln w="12700">
            <a:solidFill>
              <a:srgbClr val="00589A"/>
            </a:solidFill>
          </a:ln>
        </p:spPr>
        <p:txBody>
          <a:bodyPr wrap="square">
            <a:spAutoFit/>
          </a:bodyPr>
          <a:lstStyle/>
          <a:p>
            <a:pPr algn="ctr">
              <a:spcBef>
                <a:spcPct val="50000"/>
              </a:spcBef>
            </a:pPr>
            <a:r>
              <a:rPr lang="en-US" b="1" dirty="0"/>
              <a:t>Wide variety of Seals available</a:t>
            </a:r>
          </a:p>
        </p:txBody>
      </p:sp>
      <p:cxnSp>
        <p:nvCxnSpPr>
          <p:cNvPr id="19" name="Straight Arrow Connector 18">
            <a:extLst>
              <a:ext uri="{FF2B5EF4-FFF2-40B4-BE49-F238E27FC236}">
                <a16:creationId xmlns:a16="http://schemas.microsoft.com/office/drawing/2014/main" id="{445456EB-A37A-4422-AF75-0BED962AD7C4}"/>
              </a:ext>
            </a:extLst>
          </p:cNvPr>
          <p:cNvCxnSpPr>
            <a:stCxn id="16" idx="2"/>
          </p:cNvCxnSpPr>
          <p:nvPr/>
        </p:nvCxnSpPr>
        <p:spPr bwMode="auto">
          <a:xfrm flipH="1">
            <a:off x="6065714" y="1884097"/>
            <a:ext cx="72008" cy="701496"/>
          </a:xfrm>
          <a:prstGeom prst="straightConnector1">
            <a:avLst/>
          </a:prstGeom>
          <a:solidFill>
            <a:srgbClr val="00B8FF"/>
          </a:solidFill>
          <a:ln w="15875" cap="flat" cmpd="sng" algn="ctr">
            <a:solidFill>
              <a:srgbClr val="0070C0"/>
            </a:solidFill>
            <a:prstDash val="solid"/>
            <a:round/>
            <a:headEnd type="none" w="med" len="med"/>
            <a:tailEnd type="arrow"/>
          </a:ln>
          <a:effectLst/>
        </p:spPr>
      </p:cxnSp>
      <p:sp>
        <p:nvSpPr>
          <p:cNvPr id="20" name="Rectangle 19">
            <a:extLst>
              <a:ext uri="{FF2B5EF4-FFF2-40B4-BE49-F238E27FC236}">
                <a16:creationId xmlns:a16="http://schemas.microsoft.com/office/drawing/2014/main" id="{2465B891-FB0B-4AAF-9573-08993EB3DE7F}"/>
              </a:ext>
            </a:extLst>
          </p:cNvPr>
          <p:cNvSpPr/>
          <p:nvPr/>
        </p:nvSpPr>
        <p:spPr>
          <a:xfrm>
            <a:off x="7937922" y="1514765"/>
            <a:ext cx="2592288" cy="369332"/>
          </a:xfrm>
          <a:prstGeom prst="rect">
            <a:avLst/>
          </a:prstGeom>
          <a:solidFill>
            <a:schemeClr val="bg1">
              <a:lumMod val="85000"/>
            </a:schemeClr>
          </a:solidFill>
          <a:ln w="12700">
            <a:solidFill>
              <a:srgbClr val="00589A"/>
            </a:solidFill>
          </a:ln>
        </p:spPr>
        <p:txBody>
          <a:bodyPr wrap="square">
            <a:spAutoFit/>
          </a:bodyPr>
          <a:lstStyle/>
          <a:p>
            <a:pPr algn="ctr">
              <a:spcBef>
                <a:spcPct val="50000"/>
              </a:spcBef>
            </a:pPr>
            <a:r>
              <a:rPr lang="en-US" b="1" dirty="0"/>
              <a:t>Journal Bearing</a:t>
            </a:r>
          </a:p>
        </p:txBody>
      </p:sp>
      <p:cxnSp>
        <p:nvCxnSpPr>
          <p:cNvPr id="21" name="Straight Arrow Connector 20">
            <a:extLst>
              <a:ext uri="{FF2B5EF4-FFF2-40B4-BE49-F238E27FC236}">
                <a16:creationId xmlns:a16="http://schemas.microsoft.com/office/drawing/2014/main" id="{41790DCB-0ABC-4C10-B809-15695AA90F81}"/>
              </a:ext>
            </a:extLst>
          </p:cNvPr>
          <p:cNvCxnSpPr>
            <a:stCxn id="26" idx="0"/>
          </p:cNvCxnSpPr>
          <p:nvPr/>
        </p:nvCxnSpPr>
        <p:spPr bwMode="auto">
          <a:xfrm flipH="1" flipV="1">
            <a:off x="6137722" y="5259181"/>
            <a:ext cx="144016" cy="576064"/>
          </a:xfrm>
          <a:prstGeom prst="straightConnector1">
            <a:avLst/>
          </a:prstGeom>
          <a:solidFill>
            <a:srgbClr val="00B8FF"/>
          </a:solidFill>
          <a:ln w="15875" cap="flat" cmpd="sng" algn="ctr">
            <a:solidFill>
              <a:srgbClr val="0070C0"/>
            </a:solidFill>
            <a:prstDash val="solid"/>
            <a:round/>
            <a:headEnd type="none" w="med" len="med"/>
            <a:tailEnd type="arrow"/>
          </a:ln>
          <a:effectLst/>
        </p:spPr>
      </p:cxnSp>
      <p:sp>
        <p:nvSpPr>
          <p:cNvPr id="22" name="Rectangle 21">
            <a:extLst>
              <a:ext uri="{FF2B5EF4-FFF2-40B4-BE49-F238E27FC236}">
                <a16:creationId xmlns:a16="http://schemas.microsoft.com/office/drawing/2014/main" id="{5744DE9E-F125-4158-9550-042A63FEAB67}"/>
              </a:ext>
            </a:extLst>
          </p:cNvPr>
          <p:cNvSpPr/>
          <p:nvPr/>
        </p:nvSpPr>
        <p:spPr>
          <a:xfrm>
            <a:off x="2033266" y="5835245"/>
            <a:ext cx="2592288" cy="369332"/>
          </a:xfrm>
          <a:prstGeom prst="rect">
            <a:avLst/>
          </a:prstGeom>
          <a:solidFill>
            <a:schemeClr val="bg1">
              <a:lumMod val="85000"/>
            </a:schemeClr>
          </a:solidFill>
          <a:ln w="12700">
            <a:solidFill>
              <a:srgbClr val="00589A"/>
            </a:solidFill>
          </a:ln>
        </p:spPr>
        <p:txBody>
          <a:bodyPr wrap="square">
            <a:spAutoFit/>
          </a:bodyPr>
          <a:lstStyle/>
          <a:p>
            <a:pPr algn="ctr">
              <a:spcBef>
                <a:spcPct val="50000"/>
              </a:spcBef>
            </a:pPr>
            <a:r>
              <a:rPr lang="en-US" b="1" dirty="0"/>
              <a:t>Drive Shaft</a:t>
            </a:r>
          </a:p>
        </p:txBody>
      </p:sp>
      <p:sp>
        <p:nvSpPr>
          <p:cNvPr id="23" name="Rectangle 22">
            <a:extLst>
              <a:ext uri="{FF2B5EF4-FFF2-40B4-BE49-F238E27FC236}">
                <a16:creationId xmlns:a16="http://schemas.microsoft.com/office/drawing/2014/main" id="{29BAC50E-4079-42BE-8A3D-D92FEABB40EB}"/>
              </a:ext>
            </a:extLst>
          </p:cNvPr>
          <p:cNvSpPr/>
          <p:nvPr/>
        </p:nvSpPr>
        <p:spPr>
          <a:xfrm>
            <a:off x="7937922" y="5835245"/>
            <a:ext cx="2592288" cy="369332"/>
          </a:xfrm>
          <a:prstGeom prst="rect">
            <a:avLst/>
          </a:prstGeom>
          <a:solidFill>
            <a:schemeClr val="bg1">
              <a:lumMod val="85000"/>
            </a:schemeClr>
          </a:solidFill>
          <a:ln w="12700">
            <a:solidFill>
              <a:srgbClr val="00589A"/>
            </a:solidFill>
          </a:ln>
        </p:spPr>
        <p:txBody>
          <a:bodyPr wrap="square">
            <a:spAutoFit/>
          </a:bodyPr>
          <a:lstStyle/>
          <a:p>
            <a:pPr algn="ctr">
              <a:spcBef>
                <a:spcPct val="50000"/>
              </a:spcBef>
            </a:pPr>
            <a:r>
              <a:rPr lang="en-US" b="1" dirty="0"/>
              <a:t>Driven Shaft</a:t>
            </a:r>
          </a:p>
        </p:txBody>
      </p:sp>
      <p:cxnSp>
        <p:nvCxnSpPr>
          <p:cNvPr id="24" name="Straight Arrow Connector 23">
            <a:extLst>
              <a:ext uri="{FF2B5EF4-FFF2-40B4-BE49-F238E27FC236}">
                <a16:creationId xmlns:a16="http://schemas.microsoft.com/office/drawing/2014/main" id="{CA5194F7-C23F-407E-8360-22AA4342B643}"/>
              </a:ext>
            </a:extLst>
          </p:cNvPr>
          <p:cNvCxnSpPr>
            <a:stCxn id="22" idx="0"/>
          </p:cNvCxnSpPr>
          <p:nvPr/>
        </p:nvCxnSpPr>
        <p:spPr bwMode="auto">
          <a:xfrm flipV="1">
            <a:off x="3329410" y="3602997"/>
            <a:ext cx="2088232" cy="2232248"/>
          </a:xfrm>
          <a:prstGeom prst="straightConnector1">
            <a:avLst/>
          </a:prstGeom>
          <a:solidFill>
            <a:srgbClr val="00B8FF"/>
          </a:solidFill>
          <a:ln w="15875" cap="flat" cmpd="sng" algn="ctr">
            <a:solidFill>
              <a:srgbClr val="0070C0"/>
            </a:solidFill>
            <a:prstDash val="solid"/>
            <a:round/>
            <a:headEnd type="none" w="med" len="med"/>
            <a:tailEnd type="arrow"/>
          </a:ln>
          <a:effectLst/>
        </p:spPr>
      </p:cxnSp>
      <p:cxnSp>
        <p:nvCxnSpPr>
          <p:cNvPr id="25" name="Straight Arrow Connector 24">
            <a:extLst>
              <a:ext uri="{FF2B5EF4-FFF2-40B4-BE49-F238E27FC236}">
                <a16:creationId xmlns:a16="http://schemas.microsoft.com/office/drawing/2014/main" id="{8F0409D0-8C11-4E17-B411-179BC93FC4F9}"/>
              </a:ext>
            </a:extLst>
          </p:cNvPr>
          <p:cNvCxnSpPr>
            <a:stCxn id="20" idx="2"/>
          </p:cNvCxnSpPr>
          <p:nvPr/>
        </p:nvCxnSpPr>
        <p:spPr bwMode="auto">
          <a:xfrm flipH="1">
            <a:off x="7217842" y="1884097"/>
            <a:ext cx="2016224" cy="1646892"/>
          </a:xfrm>
          <a:prstGeom prst="straightConnector1">
            <a:avLst/>
          </a:prstGeom>
          <a:solidFill>
            <a:srgbClr val="00B8FF"/>
          </a:solidFill>
          <a:ln w="15875" cap="flat" cmpd="sng" algn="ctr">
            <a:solidFill>
              <a:srgbClr val="0070C0"/>
            </a:solidFill>
            <a:prstDash val="solid"/>
            <a:round/>
            <a:headEnd type="none" w="med" len="med"/>
            <a:tailEnd type="arrow"/>
          </a:ln>
          <a:effectLst/>
        </p:spPr>
      </p:cxnSp>
      <p:sp>
        <p:nvSpPr>
          <p:cNvPr id="26" name="Rectangle 25">
            <a:extLst>
              <a:ext uri="{FF2B5EF4-FFF2-40B4-BE49-F238E27FC236}">
                <a16:creationId xmlns:a16="http://schemas.microsoft.com/office/drawing/2014/main" id="{EBC20627-309D-49AE-8CCF-AC672A9407E5}"/>
              </a:ext>
            </a:extLst>
          </p:cNvPr>
          <p:cNvSpPr/>
          <p:nvPr/>
        </p:nvSpPr>
        <p:spPr>
          <a:xfrm>
            <a:off x="4985594" y="5835246"/>
            <a:ext cx="2592288" cy="646331"/>
          </a:xfrm>
          <a:prstGeom prst="rect">
            <a:avLst/>
          </a:prstGeom>
          <a:solidFill>
            <a:schemeClr val="bg1">
              <a:lumMod val="85000"/>
            </a:schemeClr>
          </a:solidFill>
          <a:ln w="12700">
            <a:solidFill>
              <a:srgbClr val="00589A"/>
            </a:solidFill>
          </a:ln>
        </p:spPr>
        <p:txBody>
          <a:bodyPr wrap="square">
            <a:spAutoFit/>
          </a:bodyPr>
          <a:lstStyle/>
          <a:p>
            <a:pPr algn="ctr">
              <a:spcBef>
                <a:spcPct val="50000"/>
              </a:spcBef>
            </a:pPr>
            <a:r>
              <a:rPr lang="en-US" b="1" dirty="0"/>
              <a:t>Housing with heating channels</a:t>
            </a:r>
          </a:p>
        </p:txBody>
      </p:sp>
      <p:cxnSp>
        <p:nvCxnSpPr>
          <p:cNvPr id="27" name="Straight Arrow Connector 26">
            <a:extLst>
              <a:ext uri="{FF2B5EF4-FFF2-40B4-BE49-F238E27FC236}">
                <a16:creationId xmlns:a16="http://schemas.microsoft.com/office/drawing/2014/main" id="{7E52E5C9-1032-4D9E-94EA-E40F275F40B8}"/>
              </a:ext>
            </a:extLst>
          </p:cNvPr>
          <p:cNvCxnSpPr>
            <a:stCxn id="23" idx="0"/>
          </p:cNvCxnSpPr>
          <p:nvPr/>
        </p:nvCxnSpPr>
        <p:spPr bwMode="auto">
          <a:xfrm flipH="1" flipV="1">
            <a:off x="6641778" y="4323077"/>
            <a:ext cx="2592288" cy="1512168"/>
          </a:xfrm>
          <a:prstGeom prst="straightConnector1">
            <a:avLst/>
          </a:prstGeom>
          <a:solidFill>
            <a:srgbClr val="00B8FF"/>
          </a:solidFill>
          <a:ln w="15875" cap="flat" cmpd="sng" algn="ctr">
            <a:solidFill>
              <a:srgbClr val="0070C0"/>
            </a:solidFill>
            <a:prstDash val="solid"/>
            <a:round/>
            <a:headEnd type="none" w="med" len="med"/>
            <a:tailEnd type="arrow"/>
          </a:ln>
          <a:effectLst/>
        </p:spPr>
      </p:cxnSp>
      <p:sp>
        <p:nvSpPr>
          <p:cNvPr id="28" name="Title 3">
            <a:extLst>
              <a:ext uri="{FF2B5EF4-FFF2-40B4-BE49-F238E27FC236}">
                <a16:creationId xmlns:a16="http://schemas.microsoft.com/office/drawing/2014/main" id="{645D5972-A337-4604-AA74-DC857CD6E50F}"/>
              </a:ext>
            </a:extLst>
          </p:cNvPr>
          <p:cNvSpPr txBox="1">
            <a:spLocks/>
          </p:cNvSpPr>
          <p:nvPr/>
        </p:nvSpPr>
        <p:spPr>
          <a:xfrm>
            <a:off x="1876104" y="782028"/>
            <a:ext cx="7729536" cy="870177"/>
          </a:xfrm>
          <a:prstGeom prst="rect">
            <a:avLst/>
          </a:prstGeom>
        </p:spPr>
        <p:txBody>
          <a:bodyPr vert="horz" lIns="0" tIns="0" rIns="0" bIns="0" rtlCol="0" anchor="t">
            <a:normAutofit fontScale="32500" lnSpcReduction="20000"/>
          </a:bodyPr>
          <a:lstStyle>
            <a:lvl1pPr algn="l" defTabSz="914370" rtl="0" eaLnBrk="1" latinLnBrk="0" hangingPunct="1">
              <a:lnSpc>
                <a:spcPct val="90000"/>
              </a:lnSpc>
              <a:spcBef>
                <a:spcPct val="0"/>
              </a:spcBef>
              <a:buNone/>
              <a:defRPr lang="de-DE" sz="3001" b="1" kern="1200" dirty="0">
                <a:solidFill>
                  <a:schemeClr val="tx1"/>
                </a:solidFill>
                <a:latin typeface="+mn-lt"/>
                <a:ea typeface="+mn-ea"/>
                <a:cs typeface="+mn-cs"/>
              </a:defRPr>
            </a:lvl1pPr>
          </a:lstStyle>
          <a:p>
            <a:r>
              <a:rPr lang="en-US" sz="8600" dirty="0"/>
              <a:t>5. Pump construction, parts &amp; clearances </a:t>
            </a:r>
          </a:p>
          <a:p>
            <a:r>
              <a:rPr lang="en-US" sz="8600" dirty="0"/>
              <a:t>    </a:t>
            </a:r>
            <a:br>
              <a:rPr lang="en-US" sz="3600" dirty="0"/>
            </a:br>
            <a:br>
              <a:rPr lang="en-US" sz="3200" dirty="0"/>
            </a:br>
            <a:endParaRPr lang="en-US" sz="2700" dirty="0"/>
          </a:p>
        </p:txBody>
      </p:sp>
    </p:spTree>
    <p:extLst>
      <p:ext uri="{BB962C8B-B14F-4D97-AF65-F5344CB8AC3E}">
        <p14:creationId xmlns:p14="http://schemas.microsoft.com/office/powerpoint/2010/main" val="1319552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1B1CB90-ECDE-40E4-8423-E75AF6FF2B45}"/>
              </a:ext>
            </a:extLst>
          </p:cNvPr>
          <p:cNvSpPr>
            <a:spLocks noGrp="1"/>
          </p:cNvSpPr>
          <p:nvPr>
            <p:ph type="sldNum" sz="quarter" idx="17"/>
          </p:nvPr>
        </p:nvSpPr>
        <p:spPr/>
        <p:txBody>
          <a:bodyPr/>
          <a:lstStyle/>
          <a:p>
            <a:fld id="{F73A1D7B-8CC0-4366-B635-CE7308505681}" type="slidenum">
              <a:rPr lang="de-DE" smtClean="0"/>
              <a:pPr/>
              <a:t>17</a:t>
            </a:fld>
            <a:endParaRPr lang="de-DE" dirty="0"/>
          </a:p>
        </p:txBody>
      </p:sp>
      <p:pic>
        <p:nvPicPr>
          <p:cNvPr id="28" name="Picture 4">
            <a:extLst>
              <a:ext uri="{FF2B5EF4-FFF2-40B4-BE49-F238E27FC236}">
                <a16:creationId xmlns:a16="http://schemas.microsoft.com/office/drawing/2014/main" id="{B08A269E-1A41-463E-8817-D704F6928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4690" y="2054926"/>
            <a:ext cx="8290968"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itle 3">
            <a:extLst>
              <a:ext uri="{FF2B5EF4-FFF2-40B4-BE49-F238E27FC236}">
                <a16:creationId xmlns:a16="http://schemas.microsoft.com/office/drawing/2014/main" id="{02A3B989-AD11-494F-873A-0ADA88969724}"/>
              </a:ext>
            </a:extLst>
          </p:cNvPr>
          <p:cNvSpPr txBox="1">
            <a:spLocks/>
          </p:cNvSpPr>
          <p:nvPr/>
        </p:nvSpPr>
        <p:spPr>
          <a:xfrm>
            <a:off x="1985964" y="718743"/>
            <a:ext cx="7729536" cy="966851"/>
          </a:xfrm>
          <a:prstGeom prst="rect">
            <a:avLst/>
          </a:prstGeom>
        </p:spPr>
        <p:txBody>
          <a:bodyPr vert="horz" lIns="0" tIns="0" rIns="0" bIns="0" rtlCol="0" anchor="t">
            <a:normAutofit fontScale="32500" lnSpcReduction="20000"/>
          </a:bodyPr>
          <a:lstStyle>
            <a:lvl1pPr algn="l" defTabSz="914370" rtl="0" eaLnBrk="1" latinLnBrk="0" hangingPunct="1">
              <a:lnSpc>
                <a:spcPct val="90000"/>
              </a:lnSpc>
              <a:spcBef>
                <a:spcPct val="0"/>
              </a:spcBef>
              <a:buNone/>
              <a:defRPr lang="de-DE" sz="3001" b="1" kern="1200" dirty="0">
                <a:solidFill>
                  <a:schemeClr val="tx1"/>
                </a:solidFill>
                <a:latin typeface="+mn-lt"/>
                <a:ea typeface="+mn-ea"/>
                <a:cs typeface="+mn-cs"/>
              </a:defRPr>
            </a:lvl1pPr>
          </a:lstStyle>
          <a:p>
            <a:r>
              <a:rPr lang="en-US" sz="8600" dirty="0"/>
              <a:t>5. Pump construction, parts &amp; clearances </a:t>
            </a:r>
          </a:p>
          <a:p>
            <a:r>
              <a:rPr lang="en-US" sz="8600" dirty="0"/>
              <a:t>    continued..</a:t>
            </a:r>
            <a:br>
              <a:rPr lang="en-US" sz="3600" dirty="0"/>
            </a:br>
            <a:br>
              <a:rPr lang="en-US" sz="3200" dirty="0"/>
            </a:br>
            <a:endParaRPr lang="en-US" sz="2700" dirty="0"/>
          </a:p>
        </p:txBody>
      </p:sp>
      <p:sp>
        <p:nvSpPr>
          <p:cNvPr id="8" name="Rectangle 7">
            <a:extLst>
              <a:ext uri="{FF2B5EF4-FFF2-40B4-BE49-F238E27FC236}">
                <a16:creationId xmlns:a16="http://schemas.microsoft.com/office/drawing/2014/main" id="{54F3B400-6E4E-414A-B314-F340C3206926}"/>
              </a:ext>
            </a:extLst>
          </p:cNvPr>
          <p:cNvSpPr/>
          <p:nvPr/>
        </p:nvSpPr>
        <p:spPr>
          <a:xfrm>
            <a:off x="2147840" y="1685594"/>
            <a:ext cx="3313728" cy="369332"/>
          </a:xfrm>
          <a:prstGeom prst="rect">
            <a:avLst/>
          </a:prstGeom>
        </p:spPr>
        <p:txBody>
          <a:bodyPr wrap="none">
            <a:spAutoFit/>
          </a:bodyPr>
          <a:lstStyle/>
          <a:p>
            <a:r>
              <a:rPr lang="en-US" b="1" dirty="0"/>
              <a:t>Exploded view of gear pump</a:t>
            </a:r>
            <a:endParaRPr lang="en-IN" b="1" dirty="0"/>
          </a:p>
        </p:txBody>
      </p:sp>
    </p:spTree>
    <p:extLst>
      <p:ext uri="{BB962C8B-B14F-4D97-AF65-F5344CB8AC3E}">
        <p14:creationId xmlns:p14="http://schemas.microsoft.com/office/powerpoint/2010/main" val="1228895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1B1CB90-ECDE-40E4-8423-E75AF6FF2B45}"/>
              </a:ext>
            </a:extLst>
          </p:cNvPr>
          <p:cNvSpPr>
            <a:spLocks noGrp="1"/>
          </p:cNvSpPr>
          <p:nvPr>
            <p:ph type="sldNum" sz="quarter" idx="17"/>
          </p:nvPr>
        </p:nvSpPr>
        <p:spPr/>
        <p:txBody>
          <a:bodyPr/>
          <a:lstStyle/>
          <a:p>
            <a:fld id="{F73A1D7B-8CC0-4366-B635-CE7308505681}" type="slidenum">
              <a:rPr lang="de-DE" smtClean="0"/>
              <a:pPr/>
              <a:t>18</a:t>
            </a:fld>
            <a:endParaRPr lang="de-DE" dirty="0"/>
          </a:p>
        </p:txBody>
      </p:sp>
      <p:pic>
        <p:nvPicPr>
          <p:cNvPr id="6" name="Picture 2">
            <a:extLst>
              <a:ext uri="{FF2B5EF4-FFF2-40B4-BE49-F238E27FC236}">
                <a16:creationId xmlns:a16="http://schemas.microsoft.com/office/drawing/2014/main" id="{1A530ADA-96C1-41CB-ADCB-04E9BD89C635}"/>
              </a:ext>
            </a:extLst>
          </p:cNvPr>
          <p:cNvPicPr>
            <a:picLocks noChangeAspect="1" noChangeArrowheads="1"/>
          </p:cNvPicPr>
          <p:nvPr/>
        </p:nvPicPr>
        <p:blipFill>
          <a:blip r:embed="rId3"/>
          <a:srcRect/>
          <a:stretch>
            <a:fillRect/>
          </a:stretch>
        </p:blipFill>
        <p:spPr bwMode="auto">
          <a:xfrm>
            <a:off x="4363005" y="2209562"/>
            <a:ext cx="5695847" cy="4230319"/>
          </a:xfrm>
          <a:prstGeom prst="rect">
            <a:avLst/>
          </a:prstGeom>
          <a:noFill/>
          <a:ln w="9525">
            <a:noFill/>
            <a:miter lim="800000"/>
            <a:headEnd/>
            <a:tailEnd/>
          </a:ln>
        </p:spPr>
      </p:pic>
      <p:sp>
        <p:nvSpPr>
          <p:cNvPr id="7" name="Rectangle 6">
            <a:extLst>
              <a:ext uri="{FF2B5EF4-FFF2-40B4-BE49-F238E27FC236}">
                <a16:creationId xmlns:a16="http://schemas.microsoft.com/office/drawing/2014/main" id="{B2200B3E-C8AD-45D7-86BA-F2032141ABEB}"/>
              </a:ext>
            </a:extLst>
          </p:cNvPr>
          <p:cNvSpPr/>
          <p:nvPr/>
        </p:nvSpPr>
        <p:spPr>
          <a:xfrm>
            <a:off x="7726760" y="1675790"/>
            <a:ext cx="2592288" cy="369332"/>
          </a:xfrm>
          <a:prstGeom prst="rect">
            <a:avLst/>
          </a:prstGeom>
          <a:solidFill>
            <a:schemeClr val="bg1">
              <a:lumMod val="85000"/>
            </a:schemeClr>
          </a:solidFill>
          <a:ln w="12700">
            <a:solidFill>
              <a:srgbClr val="00589A"/>
            </a:solidFill>
          </a:ln>
        </p:spPr>
        <p:txBody>
          <a:bodyPr wrap="square">
            <a:spAutoFit/>
          </a:bodyPr>
          <a:lstStyle/>
          <a:p>
            <a:pPr algn="ctr">
              <a:spcBef>
                <a:spcPct val="50000"/>
              </a:spcBef>
            </a:pPr>
            <a:r>
              <a:rPr lang="en-US" b="1" dirty="0"/>
              <a:t>Radial Clearance</a:t>
            </a:r>
            <a:r>
              <a:rPr lang="en-US" b="1" dirty="0">
                <a:solidFill>
                  <a:srgbClr val="005FAA"/>
                </a:solidFill>
              </a:rPr>
              <a:t> </a:t>
            </a:r>
            <a:r>
              <a:rPr lang="en-US" b="1" dirty="0">
                <a:solidFill>
                  <a:srgbClr val="F105D5"/>
                </a:solidFill>
              </a:rPr>
              <a:t>“R”</a:t>
            </a:r>
          </a:p>
        </p:txBody>
      </p:sp>
      <p:sp>
        <p:nvSpPr>
          <p:cNvPr id="8" name="Rectangle 7">
            <a:extLst>
              <a:ext uri="{FF2B5EF4-FFF2-40B4-BE49-F238E27FC236}">
                <a16:creationId xmlns:a16="http://schemas.microsoft.com/office/drawing/2014/main" id="{0A8A1405-0CFD-4DDA-A99A-AB5BD12802DB}"/>
              </a:ext>
            </a:extLst>
          </p:cNvPr>
          <p:cNvSpPr/>
          <p:nvPr/>
        </p:nvSpPr>
        <p:spPr>
          <a:xfrm>
            <a:off x="2290664" y="6070549"/>
            <a:ext cx="3024336" cy="369332"/>
          </a:xfrm>
          <a:prstGeom prst="rect">
            <a:avLst/>
          </a:prstGeom>
          <a:solidFill>
            <a:schemeClr val="bg1">
              <a:lumMod val="85000"/>
            </a:schemeClr>
          </a:solidFill>
          <a:ln w="12700">
            <a:solidFill>
              <a:srgbClr val="00589A"/>
            </a:solidFill>
          </a:ln>
        </p:spPr>
        <p:txBody>
          <a:bodyPr wrap="square">
            <a:spAutoFit/>
          </a:bodyPr>
          <a:lstStyle/>
          <a:p>
            <a:pPr algn="ctr">
              <a:spcBef>
                <a:spcPct val="50000"/>
              </a:spcBef>
            </a:pPr>
            <a:r>
              <a:rPr lang="en-US" b="1" dirty="0"/>
              <a:t>Journal Clearance </a:t>
            </a:r>
            <a:r>
              <a:rPr lang="en-US" b="1" dirty="0">
                <a:solidFill>
                  <a:srgbClr val="00B0F0"/>
                </a:solidFill>
              </a:rPr>
              <a:t>“W”</a:t>
            </a:r>
          </a:p>
        </p:txBody>
      </p:sp>
      <p:cxnSp>
        <p:nvCxnSpPr>
          <p:cNvPr id="9" name="Straight Arrow Connector 8">
            <a:extLst>
              <a:ext uri="{FF2B5EF4-FFF2-40B4-BE49-F238E27FC236}">
                <a16:creationId xmlns:a16="http://schemas.microsoft.com/office/drawing/2014/main" id="{38D6EA6F-A31E-4743-BF6A-7205CF1A7BC1}"/>
              </a:ext>
            </a:extLst>
          </p:cNvPr>
          <p:cNvCxnSpPr>
            <a:stCxn id="8" idx="0"/>
          </p:cNvCxnSpPr>
          <p:nvPr/>
        </p:nvCxnSpPr>
        <p:spPr bwMode="auto">
          <a:xfrm flipV="1">
            <a:off x="3802832" y="3694285"/>
            <a:ext cx="1368152" cy="2376264"/>
          </a:xfrm>
          <a:prstGeom prst="straightConnector1">
            <a:avLst/>
          </a:prstGeom>
          <a:solidFill>
            <a:srgbClr val="00B8FF"/>
          </a:solidFill>
          <a:ln w="15875" cap="flat" cmpd="sng" algn="ctr">
            <a:solidFill>
              <a:srgbClr val="00B0F0"/>
            </a:solidFill>
            <a:prstDash val="solid"/>
            <a:round/>
            <a:headEnd type="none" w="med" len="med"/>
            <a:tailEnd type="none"/>
          </a:ln>
          <a:effectLst/>
        </p:spPr>
      </p:cxnSp>
      <p:sp>
        <p:nvSpPr>
          <p:cNvPr id="10" name="Rectangle 9">
            <a:extLst>
              <a:ext uri="{FF2B5EF4-FFF2-40B4-BE49-F238E27FC236}">
                <a16:creationId xmlns:a16="http://schemas.microsoft.com/office/drawing/2014/main" id="{FC491C62-04B5-4F72-B15D-96BB7F297C19}"/>
              </a:ext>
            </a:extLst>
          </p:cNvPr>
          <p:cNvSpPr/>
          <p:nvPr/>
        </p:nvSpPr>
        <p:spPr>
          <a:xfrm>
            <a:off x="1985964" y="1672015"/>
            <a:ext cx="2592288" cy="369332"/>
          </a:xfrm>
          <a:prstGeom prst="rect">
            <a:avLst/>
          </a:prstGeom>
          <a:solidFill>
            <a:schemeClr val="bg1">
              <a:lumMod val="85000"/>
            </a:schemeClr>
          </a:solidFill>
          <a:ln w="12700">
            <a:solidFill>
              <a:schemeClr val="bg1">
                <a:lumMod val="65000"/>
              </a:schemeClr>
            </a:solidFill>
          </a:ln>
        </p:spPr>
        <p:txBody>
          <a:bodyPr wrap="square">
            <a:spAutoFit/>
          </a:bodyPr>
          <a:lstStyle/>
          <a:p>
            <a:pPr algn="ctr">
              <a:spcBef>
                <a:spcPct val="50000"/>
              </a:spcBef>
            </a:pPr>
            <a:r>
              <a:rPr lang="en-US" b="1" dirty="0"/>
              <a:t>Axial Clearance </a:t>
            </a:r>
            <a:r>
              <a:rPr lang="en-US" b="1" dirty="0">
                <a:solidFill>
                  <a:srgbClr val="FFFF00"/>
                </a:solidFill>
              </a:rPr>
              <a:t>“A”</a:t>
            </a:r>
          </a:p>
        </p:txBody>
      </p:sp>
      <p:cxnSp>
        <p:nvCxnSpPr>
          <p:cNvPr id="11" name="Straight Arrow Connector 10">
            <a:extLst>
              <a:ext uri="{FF2B5EF4-FFF2-40B4-BE49-F238E27FC236}">
                <a16:creationId xmlns:a16="http://schemas.microsoft.com/office/drawing/2014/main" id="{9E234875-B7DF-41F6-A9B0-96C170CD5869}"/>
              </a:ext>
            </a:extLst>
          </p:cNvPr>
          <p:cNvCxnSpPr>
            <a:cxnSpLocks/>
          </p:cNvCxnSpPr>
          <p:nvPr/>
        </p:nvCxnSpPr>
        <p:spPr bwMode="auto">
          <a:xfrm>
            <a:off x="4090864" y="2107838"/>
            <a:ext cx="1972274" cy="1418232"/>
          </a:xfrm>
          <a:prstGeom prst="straightConnector1">
            <a:avLst/>
          </a:prstGeom>
          <a:solidFill>
            <a:srgbClr val="00B8FF"/>
          </a:solidFill>
          <a:ln w="15875" cap="flat" cmpd="sng" algn="ctr">
            <a:solidFill>
              <a:srgbClr val="FFFF00"/>
            </a:solidFill>
            <a:prstDash val="solid"/>
            <a:round/>
            <a:headEnd type="none" w="med" len="med"/>
            <a:tailEnd type="none"/>
          </a:ln>
          <a:effectLst/>
        </p:spPr>
      </p:cxnSp>
      <p:sp>
        <p:nvSpPr>
          <p:cNvPr id="12" name="Rectangle 11">
            <a:extLst>
              <a:ext uri="{FF2B5EF4-FFF2-40B4-BE49-F238E27FC236}">
                <a16:creationId xmlns:a16="http://schemas.microsoft.com/office/drawing/2014/main" id="{0F1C1846-9562-4567-A59C-F598BF3E7533}"/>
              </a:ext>
            </a:extLst>
          </p:cNvPr>
          <p:cNvSpPr/>
          <p:nvPr/>
        </p:nvSpPr>
        <p:spPr>
          <a:xfrm>
            <a:off x="2050919" y="2072124"/>
            <a:ext cx="2592288" cy="954107"/>
          </a:xfrm>
          <a:prstGeom prst="rect">
            <a:avLst/>
          </a:prstGeom>
        </p:spPr>
        <p:txBody>
          <a:bodyPr wrap="square">
            <a:spAutoFit/>
          </a:bodyPr>
          <a:lstStyle/>
          <a:p>
            <a:r>
              <a:rPr lang="en-GB" altLang="en-US" sz="1400" dirty="0"/>
              <a:t>Axial clearance ‘A’ (housing machining)</a:t>
            </a:r>
          </a:p>
          <a:p>
            <a:r>
              <a:rPr lang="en-GB" altLang="en-US" sz="1400" dirty="0"/>
              <a:t>Housing depth - Bearings &amp; shaft stack height</a:t>
            </a:r>
          </a:p>
        </p:txBody>
      </p:sp>
      <p:sp>
        <p:nvSpPr>
          <p:cNvPr id="13" name="Rectangle 12">
            <a:extLst>
              <a:ext uri="{FF2B5EF4-FFF2-40B4-BE49-F238E27FC236}">
                <a16:creationId xmlns:a16="http://schemas.microsoft.com/office/drawing/2014/main" id="{61E4FF40-C2EB-4724-8C53-1FFBB2A7C445}"/>
              </a:ext>
            </a:extLst>
          </p:cNvPr>
          <p:cNvSpPr/>
          <p:nvPr/>
        </p:nvSpPr>
        <p:spPr>
          <a:xfrm>
            <a:off x="914400" y="5701217"/>
            <a:ext cx="3569779" cy="307777"/>
          </a:xfrm>
          <a:prstGeom prst="rect">
            <a:avLst/>
          </a:prstGeom>
        </p:spPr>
        <p:txBody>
          <a:bodyPr wrap="square">
            <a:spAutoFit/>
          </a:bodyPr>
          <a:lstStyle/>
          <a:p>
            <a:pPr lvl="2" algn="ctr"/>
            <a:r>
              <a:rPr lang="en-GB" altLang="en-US" sz="1400" dirty="0"/>
              <a:t>Gear shaft OD - Bearing’s ID</a:t>
            </a:r>
          </a:p>
        </p:txBody>
      </p:sp>
      <p:sp>
        <p:nvSpPr>
          <p:cNvPr id="14" name="Rectangle 13">
            <a:extLst>
              <a:ext uri="{FF2B5EF4-FFF2-40B4-BE49-F238E27FC236}">
                <a16:creationId xmlns:a16="http://schemas.microsoft.com/office/drawing/2014/main" id="{B81D16E7-19B3-4EA9-8B56-5978975A1BF3}"/>
              </a:ext>
            </a:extLst>
          </p:cNvPr>
          <p:cNvSpPr/>
          <p:nvPr/>
        </p:nvSpPr>
        <p:spPr>
          <a:xfrm>
            <a:off x="8035412" y="2191847"/>
            <a:ext cx="2954121" cy="523220"/>
          </a:xfrm>
          <a:prstGeom prst="rect">
            <a:avLst/>
          </a:prstGeom>
        </p:spPr>
        <p:txBody>
          <a:bodyPr wrap="square">
            <a:spAutoFit/>
          </a:bodyPr>
          <a:lstStyle/>
          <a:p>
            <a:pPr lvl="2"/>
            <a:r>
              <a:rPr lang="en-GB" altLang="en-US" sz="1400" dirty="0"/>
              <a:t>Gear shaft tip diameter - Housing ID</a:t>
            </a:r>
          </a:p>
        </p:txBody>
      </p:sp>
      <p:cxnSp>
        <p:nvCxnSpPr>
          <p:cNvPr id="15" name="Straight Arrow Connector 14">
            <a:extLst>
              <a:ext uri="{FF2B5EF4-FFF2-40B4-BE49-F238E27FC236}">
                <a16:creationId xmlns:a16="http://schemas.microsoft.com/office/drawing/2014/main" id="{70952BB3-0F42-4216-A4E5-18BB0164AD88}"/>
              </a:ext>
            </a:extLst>
          </p:cNvPr>
          <p:cNvCxnSpPr>
            <a:cxnSpLocks/>
          </p:cNvCxnSpPr>
          <p:nvPr/>
        </p:nvCxnSpPr>
        <p:spPr bwMode="auto">
          <a:xfrm flipH="1">
            <a:off x="6243292" y="2045122"/>
            <a:ext cx="2954121" cy="1161687"/>
          </a:xfrm>
          <a:prstGeom prst="straightConnector1">
            <a:avLst/>
          </a:prstGeom>
          <a:solidFill>
            <a:srgbClr val="00B8FF"/>
          </a:solidFill>
          <a:ln w="15875" cap="flat" cmpd="sng" algn="ctr">
            <a:solidFill>
              <a:srgbClr val="F105D5"/>
            </a:solidFill>
            <a:prstDash val="solid"/>
            <a:round/>
            <a:headEnd type="none" w="med" len="med"/>
            <a:tailEnd type="none"/>
          </a:ln>
          <a:effectLst/>
        </p:spPr>
      </p:cxnSp>
      <p:sp>
        <p:nvSpPr>
          <p:cNvPr id="20" name="Title 3">
            <a:extLst>
              <a:ext uri="{FF2B5EF4-FFF2-40B4-BE49-F238E27FC236}">
                <a16:creationId xmlns:a16="http://schemas.microsoft.com/office/drawing/2014/main" id="{380B3437-1D66-456F-86F7-87AB2B4BA156}"/>
              </a:ext>
            </a:extLst>
          </p:cNvPr>
          <p:cNvSpPr txBox="1">
            <a:spLocks/>
          </p:cNvSpPr>
          <p:nvPr/>
        </p:nvSpPr>
        <p:spPr>
          <a:xfrm>
            <a:off x="1872952" y="792527"/>
            <a:ext cx="7729536" cy="966851"/>
          </a:xfrm>
          <a:prstGeom prst="rect">
            <a:avLst/>
          </a:prstGeom>
        </p:spPr>
        <p:txBody>
          <a:bodyPr vert="horz" lIns="0" tIns="0" rIns="0" bIns="0" rtlCol="0" anchor="t">
            <a:normAutofit fontScale="32500" lnSpcReduction="20000"/>
          </a:bodyPr>
          <a:lstStyle>
            <a:lvl1pPr algn="l" defTabSz="914370" rtl="0" eaLnBrk="1" latinLnBrk="0" hangingPunct="1">
              <a:lnSpc>
                <a:spcPct val="90000"/>
              </a:lnSpc>
              <a:spcBef>
                <a:spcPct val="0"/>
              </a:spcBef>
              <a:buNone/>
              <a:defRPr lang="de-DE" sz="3001" b="1" kern="1200" dirty="0">
                <a:solidFill>
                  <a:schemeClr val="tx1"/>
                </a:solidFill>
                <a:latin typeface="+mn-lt"/>
                <a:ea typeface="+mn-ea"/>
                <a:cs typeface="+mn-cs"/>
              </a:defRPr>
            </a:lvl1pPr>
          </a:lstStyle>
          <a:p>
            <a:r>
              <a:rPr lang="en-US" sz="8600" dirty="0"/>
              <a:t>5. Pump construction, parts &amp; clearances </a:t>
            </a:r>
          </a:p>
          <a:p>
            <a:r>
              <a:rPr lang="en-US" sz="8600" dirty="0"/>
              <a:t>    continued..</a:t>
            </a:r>
            <a:br>
              <a:rPr lang="en-US" sz="3600" dirty="0"/>
            </a:br>
            <a:br>
              <a:rPr lang="en-US" sz="3200" dirty="0"/>
            </a:br>
            <a:endParaRPr lang="en-US" sz="2700" dirty="0"/>
          </a:p>
        </p:txBody>
      </p:sp>
    </p:spTree>
    <p:extLst>
      <p:ext uri="{BB962C8B-B14F-4D97-AF65-F5344CB8AC3E}">
        <p14:creationId xmlns:p14="http://schemas.microsoft.com/office/powerpoint/2010/main" val="4283314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6C9573B-2490-97F4-D8E5-AF639307D7E4}"/>
              </a:ext>
            </a:extLst>
          </p:cNvPr>
          <p:cNvSpPr>
            <a:spLocks noGrp="1"/>
          </p:cNvSpPr>
          <p:nvPr>
            <p:ph type="sldNum" sz="quarter" idx="12"/>
          </p:nvPr>
        </p:nvSpPr>
        <p:spPr/>
        <p:txBody>
          <a:bodyPr/>
          <a:lstStyle/>
          <a:p>
            <a:fld id="{F73A1D7B-8CC0-4366-B635-CE7308505681}" type="slidenum">
              <a:rPr lang="de-DE" smtClean="0"/>
              <a:t>19</a:t>
            </a:fld>
            <a:endParaRPr lang="de-DE" dirty="0"/>
          </a:p>
        </p:txBody>
      </p:sp>
      <p:sp>
        <p:nvSpPr>
          <p:cNvPr id="3" name="Titolo 2">
            <a:extLst>
              <a:ext uri="{FF2B5EF4-FFF2-40B4-BE49-F238E27FC236}">
                <a16:creationId xmlns:a16="http://schemas.microsoft.com/office/drawing/2014/main" id="{8973C597-8927-F9AF-461D-BD19FAA3E234}"/>
              </a:ext>
            </a:extLst>
          </p:cNvPr>
          <p:cNvSpPr>
            <a:spLocks noGrp="1"/>
          </p:cNvSpPr>
          <p:nvPr>
            <p:ph type="title"/>
          </p:nvPr>
        </p:nvSpPr>
        <p:spPr/>
        <p:txBody>
          <a:bodyPr/>
          <a:lstStyle/>
          <a:p>
            <a:r>
              <a:rPr lang="en-US" dirty="0">
                <a:solidFill>
                  <a:schemeClr val="tx1"/>
                </a:solidFill>
              </a:rPr>
              <a:t>6. Types of MAAG Pump</a:t>
            </a:r>
          </a:p>
        </p:txBody>
      </p:sp>
      <p:graphicFrame>
        <p:nvGraphicFramePr>
          <p:cNvPr id="8" name="Tabella 8">
            <a:extLst>
              <a:ext uri="{FF2B5EF4-FFF2-40B4-BE49-F238E27FC236}">
                <a16:creationId xmlns:a16="http://schemas.microsoft.com/office/drawing/2014/main" id="{53D2D30B-3859-9302-9BE4-176B9A55F079}"/>
              </a:ext>
            </a:extLst>
          </p:cNvPr>
          <p:cNvGraphicFramePr>
            <a:graphicFrameLocks noGrp="1"/>
          </p:cNvGraphicFramePr>
          <p:nvPr>
            <p:ph sz="quarter" idx="13"/>
          </p:nvPr>
        </p:nvGraphicFramePr>
        <p:xfrm>
          <a:off x="552449" y="1040486"/>
          <a:ext cx="11084017" cy="3503716"/>
        </p:xfrm>
        <a:graphic>
          <a:graphicData uri="http://schemas.openxmlformats.org/drawingml/2006/table">
            <a:tbl>
              <a:tblPr>
                <a:tableStyleId>{5C22544A-7EE6-4342-B048-85BDC9FD1C3A}</a:tableStyleId>
              </a:tblPr>
              <a:tblGrid>
                <a:gridCol w="1944000">
                  <a:extLst>
                    <a:ext uri="{9D8B030D-6E8A-4147-A177-3AD203B41FA5}">
                      <a16:colId xmlns:a16="http://schemas.microsoft.com/office/drawing/2014/main" val="3120698883"/>
                    </a:ext>
                  </a:extLst>
                </a:gridCol>
                <a:gridCol w="1655335">
                  <a:extLst>
                    <a:ext uri="{9D8B030D-6E8A-4147-A177-3AD203B41FA5}">
                      <a16:colId xmlns:a16="http://schemas.microsoft.com/office/drawing/2014/main" val="4087978900"/>
                    </a:ext>
                  </a:extLst>
                </a:gridCol>
                <a:gridCol w="1247447">
                  <a:extLst>
                    <a:ext uri="{9D8B030D-6E8A-4147-A177-3AD203B41FA5}">
                      <a16:colId xmlns:a16="http://schemas.microsoft.com/office/drawing/2014/main" val="943246388"/>
                    </a:ext>
                  </a:extLst>
                </a:gridCol>
                <a:gridCol w="1247447">
                  <a:extLst>
                    <a:ext uri="{9D8B030D-6E8A-4147-A177-3AD203B41FA5}">
                      <a16:colId xmlns:a16="http://schemas.microsoft.com/office/drawing/2014/main" val="3344161828"/>
                    </a:ext>
                  </a:extLst>
                </a:gridCol>
                <a:gridCol w="1247447">
                  <a:extLst>
                    <a:ext uri="{9D8B030D-6E8A-4147-A177-3AD203B41FA5}">
                      <a16:colId xmlns:a16="http://schemas.microsoft.com/office/drawing/2014/main" val="2045681759"/>
                    </a:ext>
                  </a:extLst>
                </a:gridCol>
                <a:gridCol w="1247447">
                  <a:extLst>
                    <a:ext uri="{9D8B030D-6E8A-4147-A177-3AD203B41FA5}">
                      <a16:colId xmlns:a16="http://schemas.microsoft.com/office/drawing/2014/main" val="689278709"/>
                    </a:ext>
                  </a:extLst>
                </a:gridCol>
                <a:gridCol w="1247447">
                  <a:extLst>
                    <a:ext uri="{9D8B030D-6E8A-4147-A177-3AD203B41FA5}">
                      <a16:colId xmlns:a16="http://schemas.microsoft.com/office/drawing/2014/main" val="1239084110"/>
                    </a:ext>
                  </a:extLst>
                </a:gridCol>
                <a:gridCol w="1247447">
                  <a:extLst>
                    <a:ext uri="{9D8B030D-6E8A-4147-A177-3AD203B41FA5}">
                      <a16:colId xmlns:a16="http://schemas.microsoft.com/office/drawing/2014/main" val="3600083755"/>
                    </a:ext>
                  </a:extLst>
                </a:gridCol>
              </a:tblGrid>
              <a:tr h="1308394">
                <a:tc>
                  <a:txBody>
                    <a:bodyPr/>
                    <a:lstStyle/>
                    <a:p>
                      <a:endParaRPr lang="en-US" dirty="0"/>
                    </a:p>
                  </a:txBody>
                  <a:tcPr>
                    <a:lnL w="635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5034468"/>
                  </a:ext>
                </a:extLst>
              </a:tr>
              <a:tr h="324000">
                <a:tc>
                  <a:txBody>
                    <a:bodyPr/>
                    <a:lstStyle/>
                    <a:p>
                      <a:pPr algn="l"/>
                      <a:r>
                        <a:rPr lang="en-US" b="1" dirty="0"/>
                        <a:t>Chemical</a:t>
                      </a:r>
                    </a:p>
                  </a:txBody>
                  <a:tcPr anchor="ctr">
                    <a:lnL w="635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nchor="ctr">
                    <a:lnL w="3175"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40468948"/>
                  </a:ext>
                </a:extLst>
              </a:tr>
              <a:tr h="324000">
                <a:tc>
                  <a:txBody>
                    <a:bodyPr/>
                    <a:lstStyle/>
                    <a:p>
                      <a:pPr algn="l"/>
                      <a:r>
                        <a:rPr lang="en-US" b="1" dirty="0"/>
                        <a:t>Resin</a:t>
                      </a:r>
                    </a:p>
                  </a:txBody>
                  <a:tcPr anchor="ctr">
                    <a:lnL w="635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nchor="ctr">
                    <a:lnL w="3175"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9129852"/>
                  </a:ext>
                </a:extLst>
              </a:tr>
              <a:tr h="324000">
                <a:tc>
                  <a:txBody>
                    <a:bodyPr/>
                    <a:lstStyle/>
                    <a:p>
                      <a:pPr algn="l"/>
                      <a:r>
                        <a:rPr lang="en-US" b="1" dirty="0"/>
                        <a:t>Plastics</a:t>
                      </a:r>
                    </a:p>
                  </a:txBody>
                  <a:tcPr anchor="ctr">
                    <a:lnL w="635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nchor="ctr">
                    <a:lnL w="3175"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02358351"/>
                  </a:ext>
                </a:extLst>
              </a:tr>
              <a:tr h="324000">
                <a:tc>
                  <a:txBody>
                    <a:bodyPr/>
                    <a:lstStyle/>
                    <a:p>
                      <a:pPr algn="l"/>
                      <a:r>
                        <a:rPr lang="en-US" b="1" dirty="0"/>
                        <a:t>Refinery</a:t>
                      </a:r>
                    </a:p>
                  </a:txBody>
                  <a:tcPr anchor="ctr">
                    <a:lnL w="635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nchor="ctr">
                    <a:lnL w="3175"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8247901"/>
                  </a:ext>
                </a:extLst>
              </a:tr>
              <a:tr h="324000">
                <a:tc>
                  <a:txBody>
                    <a:bodyPr/>
                    <a:lstStyle/>
                    <a:p>
                      <a:pPr algn="l"/>
                      <a:r>
                        <a:rPr lang="en-US" b="1" dirty="0"/>
                        <a:t>Lubrication</a:t>
                      </a:r>
                    </a:p>
                  </a:txBody>
                  <a:tcPr anchor="ctr">
                    <a:lnL w="635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nchor="ctr">
                    <a:lnL w="3175"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91178964"/>
                  </a:ext>
                </a:extLst>
              </a:tr>
              <a:tr h="324000">
                <a:tc>
                  <a:txBody>
                    <a:bodyPr/>
                    <a:lstStyle/>
                    <a:p>
                      <a:pPr algn="l"/>
                      <a:r>
                        <a:rPr lang="en-US" b="1" dirty="0"/>
                        <a:t>Food &amp; Pharma</a:t>
                      </a:r>
                    </a:p>
                  </a:txBody>
                  <a:tcPr anchor="ctr">
                    <a:lnL w="635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nchor="ctr">
                    <a:lnL w="3175"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8771920"/>
                  </a:ext>
                </a:extLst>
              </a:tr>
            </a:tbl>
          </a:graphicData>
        </a:graphic>
      </p:graphicFrame>
      <p:grpSp>
        <p:nvGrpSpPr>
          <p:cNvPr id="4" name="Gruppo 3">
            <a:extLst>
              <a:ext uri="{FF2B5EF4-FFF2-40B4-BE49-F238E27FC236}">
                <a16:creationId xmlns:a16="http://schemas.microsoft.com/office/drawing/2014/main" id="{06428DD1-0E37-1DA8-7DC6-04F4D255AE3D}"/>
              </a:ext>
            </a:extLst>
          </p:cNvPr>
          <p:cNvGrpSpPr/>
          <p:nvPr/>
        </p:nvGrpSpPr>
        <p:grpSpPr>
          <a:xfrm>
            <a:off x="9039153" y="986213"/>
            <a:ext cx="1419445" cy="1434675"/>
            <a:chOff x="1549153" y="1714175"/>
            <a:chExt cx="1419445" cy="1434675"/>
          </a:xfrm>
        </p:grpSpPr>
        <p:pic>
          <p:nvPicPr>
            <p:cNvPr id="5" name="Picture 8">
              <a:extLst>
                <a:ext uri="{FF2B5EF4-FFF2-40B4-BE49-F238E27FC236}">
                  <a16:creationId xmlns:a16="http://schemas.microsoft.com/office/drawing/2014/main" id="{D88D4C46-2519-D91C-63A8-670F365436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827969" y="1714175"/>
              <a:ext cx="861812" cy="86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a:extLst>
                <a:ext uri="{FF2B5EF4-FFF2-40B4-BE49-F238E27FC236}">
                  <a16:creationId xmlns:a16="http://schemas.microsoft.com/office/drawing/2014/main" id="{EF3F048F-EFCB-81E3-B575-E2E95570C411}"/>
                </a:ext>
              </a:extLst>
            </p:cNvPr>
            <p:cNvSpPr txBox="1"/>
            <p:nvPr/>
          </p:nvSpPr>
          <p:spPr>
            <a:xfrm>
              <a:off x="1549153" y="2502519"/>
              <a:ext cx="1419445" cy="646331"/>
            </a:xfrm>
            <a:prstGeom prst="rect">
              <a:avLst/>
            </a:prstGeom>
            <a:noFill/>
          </p:spPr>
          <p:txBody>
            <a:bodyPr wrap="square">
              <a:spAutoFit/>
            </a:bodyPr>
            <a:lstStyle/>
            <a:p>
              <a:pPr marL="0" lvl="1" indent="-271463" algn="ctr"/>
              <a:r>
                <a:rPr lang="en-US" sz="1200" b="1" dirty="0" err="1"/>
                <a:t>Refitherm</a:t>
              </a:r>
              <a:r>
                <a:rPr lang="en-US" sz="1100" b="1" dirty="0"/>
                <a:t>®</a:t>
              </a:r>
              <a:endParaRPr lang="en-US" sz="1200" b="1" dirty="0"/>
            </a:p>
            <a:p>
              <a:pPr marL="0" lvl="1" indent="-271463" algn="ctr"/>
              <a:r>
                <a:rPr lang="en-US" sz="1200" b="1" dirty="0" err="1"/>
                <a:t>Refinex</a:t>
              </a:r>
              <a:r>
                <a:rPr lang="en-US" sz="1100" b="1" dirty="0"/>
                <a:t>®</a:t>
              </a:r>
              <a:endParaRPr lang="en-US" sz="1200" b="1" dirty="0"/>
            </a:p>
            <a:p>
              <a:pPr marL="0" lvl="1" indent="-271463" algn="ctr"/>
              <a:r>
                <a:rPr lang="en-US" sz="1100" dirty="0"/>
                <a:t>Cast steel</a:t>
              </a:r>
            </a:p>
          </p:txBody>
        </p:sp>
      </p:grpSp>
      <p:grpSp>
        <p:nvGrpSpPr>
          <p:cNvPr id="7" name="Gruppo 6">
            <a:extLst>
              <a:ext uri="{FF2B5EF4-FFF2-40B4-BE49-F238E27FC236}">
                <a16:creationId xmlns:a16="http://schemas.microsoft.com/office/drawing/2014/main" id="{7B2E1505-F838-DC1F-BFC2-2A9C6717BF11}"/>
              </a:ext>
            </a:extLst>
          </p:cNvPr>
          <p:cNvGrpSpPr/>
          <p:nvPr/>
        </p:nvGrpSpPr>
        <p:grpSpPr>
          <a:xfrm>
            <a:off x="7111845" y="849412"/>
            <a:ext cx="2817812" cy="1552341"/>
            <a:chOff x="2675606" y="1533103"/>
            <a:chExt cx="2817812" cy="1552341"/>
          </a:xfrm>
        </p:grpSpPr>
        <p:pic>
          <p:nvPicPr>
            <p:cNvPr id="9" name="Picture 43">
              <a:extLst>
                <a:ext uri="{FF2B5EF4-FFF2-40B4-BE49-F238E27FC236}">
                  <a16:creationId xmlns:a16="http://schemas.microsoft.com/office/drawing/2014/main" id="{17485308-1B01-2821-2A30-3309D76071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3563116" y="1533103"/>
              <a:ext cx="1042792" cy="104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eck 36">
              <a:extLst>
                <a:ext uri="{FF2B5EF4-FFF2-40B4-BE49-F238E27FC236}">
                  <a16:creationId xmlns:a16="http://schemas.microsoft.com/office/drawing/2014/main" id="{58FD3001-0A58-D20A-6F96-1D160276BB8A}"/>
                </a:ext>
              </a:extLst>
            </p:cNvPr>
            <p:cNvSpPr>
              <a:spLocks noChangeArrowheads="1"/>
            </p:cNvSpPr>
            <p:nvPr/>
          </p:nvSpPr>
          <p:spPr bwMode="auto">
            <a:xfrm>
              <a:off x="2675606" y="2377558"/>
              <a:ext cx="2817812" cy="707886"/>
            </a:xfrm>
            <a:prstGeom prst="rect">
              <a:avLst/>
            </a:prstGeom>
            <a:noFill/>
            <a:ln w="9525">
              <a:noFill/>
              <a:miter lim="800000"/>
              <a:headEnd/>
              <a:tailEnd/>
            </a:ln>
          </p:spPr>
          <p:txBody>
            <a:bodyPr>
              <a:spAutoFit/>
            </a:bodyPr>
            <a:lstStyle/>
            <a:p>
              <a:pPr marL="0" lvl="1" indent="-271463" algn="ctr"/>
              <a:r>
                <a:rPr lang="en-US" sz="1400" b="1" dirty="0" err="1"/>
                <a:t>Therminox</a:t>
              </a:r>
              <a:r>
                <a:rPr lang="de-DE" sz="1100" b="1" dirty="0"/>
                <a:t>®</a:t>
              </a:r>
              <a:r>
                <a:rPr lang="de-DE" sz="1400" b="1" dirty="0"/>
                <a:t>-V</a:t>
              </a:r>
            </a:p>
            <a:p>
              <a:pPr marL="0" lvl="1" indent="-271463" algn="ctr"/>
              <a:r>
                <a:rPr lang="en-US" sz="1400" b="1" dirty="0" err="1"/>
                <a:t>Cinox</a:t>
              </a:r>
              <a:r>
                <a:rPr lang="de-DE" sz="1100" b="1" dirty="0"/>
                <a:t>®</a:t>
              </a:r>
              <a:r>
                <a:rPr lang="de-DE" sz="1400" b="1" dirty="0"/>
                <a:t>-V</a:t>
              </a:r>
            </a:p>
            <a:p>
              <a:pPr marL="0" lvl="1" indent="-271463" algn="ctr"/>
              <a:r>
                <a:rPr lang="de-DE" sz="1100" dirty="0"/>
                <a:t>Stainless Steel</a:t>
              </a:r>
              <a:endParaRPr lang="en-US" sz="1400" dirty="0"/>
            </a:p>
          </p:txBody>
        </p:sp>
      </p:grpSp>
      <p:grpSp>
        <p:nvGrpSpPr>
          <p:cNvPr id="11" name="Gruppo 10">
            <a:extLst>
              <a:ext uri="{FF2B5EF4-FFF2-40B4-BE49-F238E27FC236}">
                <a16:creationId xmlns:a16="http://schemas.microsoft.com/office/drawing/2014/main" id="{83545295-2DC7-50ED-3F6C-0F2C779E536B}"/>
              </a:ext>
            </a:extLst>
          </p:cNvPr>
          <p:cNvGrpSpPr/>
          <p:nvPr/>
        </p:nvGrpSpPr>
        <p:grpSpPr>
          <a:xfrm>
            <a:off x="4591176" y="999871"/>
            <a:ext cx="2817812" cy="1292136"/>
            <a:chOff x="5610815" y="4171702"/>
            <a:chExt cx="2817812" cy="1292136"/>
          </a:xfrm>
        </p:grpSpPr>
        <p:pic>
          <p:nvPicPr>
            <p:cNvPr id="12" name="Immagine 11">
              <a:extLst>
                <a:ext uri="{FF2B5EF4-FFF2-40B4-BE49-F238E27FC236}">
                  <a16:creationId xmlns:a16="http://schemas.microsoft.com/office/drawing/2014/main" id="{DECA20F4-CFCC-56E0-C7F2-87A4FBAE8832}"/>
                </a:ext>
              </a:extLst>
            </p:cNvPr>
            <p:cNvPicPr>
              <a:picLocks noChangeAspect="1"/>
            </p:cNvPicPr>
            <p:nvPr/>
          </p:nvPicPr>
          <p:blipFill>
            <a:blip r:embed="rId5" cstate="print">
              <a:alphaModFix amt="50000"/>
              <a:extLst>
                <a:ext uri="{28A0092B-C50C-407E-A947-70E740481C1C}">
                  <a14:useLocalDpi xmlns:a14="http://schemas.microsoft.com/office/drawing/2010/main" val="0"/>
                </a:ext>
              </a:extLst>
            </a:blip>
            <a:srcRect t="1637" b="1637"/>
            <a:stretch/>
          </p:blipFill>
          <p:spPr>
            <a:xfrm>
              <a:off x="6545725" y="4171702"/>
              <a:ext cx="947993" cy="916961"/>
            </a:xfrm>
            <a:prstGeom prst="rect">
              <a:avLst/>
            </a:prstGeom>
            <a:noFill/>
            <a:effectLst/>
          </p:spPr>
        </p:pic>
        <p:sp>
          <p:nvSpPr>
            <p:cNvPr id="13" name="Rechteck 36">
              <a:extLst>
                <a:ext uri="{FF2B5EF4-FFF2-40B4-BE49-F238E27FC236}">
                  <a16:creationId xmlns:a16="http://schemas.microsoft.com/office/drawing/2014/main" id="{02308FFA-DDE0-E0AB-BBF8-6F750020E6B4}"/>
                </a:ext>
              </a:extLst>
            </p:cNvPr>
            <p:cNvSpPr>
              <a:spLocks noChangeArrowheads="1"/>
            </p:cNvSpPr>
            <p:nvPr/>
          </p:nvSpPr>
          <p:spPr bwMode="auto">
            <a:xfrm>
              <a:off x="5610815" y="4971395"/>
              <a:ext cx="2817812" cy="492443"/>
            </a:xfrm>
            <a:prstGeom prst="rect">
              <a:avLst/>
            </a:prstGeom>
            <a:noFill/>
            <a:ln w="9525">
              <a:noFill/>
              <a:miter lim="800000"/>
              <a:headEnd/>
              <a:tailEnd/>
            </a:ln>
          </p:spPr>
          <p:txBody>
            <a:bodyPr>
              <a:spAutoFit/>
            </a:bodyPr>
            <a:lstStyle/>
            <a:p>
              <a:pPr marL="0" lvl="1" indent="-271463" algn="ctr"/>
              <a:r>
                <a:rPr lang="it-IT" sz="1400" b="1" dirty="0" err="1">
                  <a:solidFill>
                    <a:schemeClr val="bg2">
                      <a:lumMod val="50000"/>
                    </a:schemeClr>
                  </a:solidFill>
                </a:rPr>
                <a:t>Flexinox</a:t>
              </a:r>
              <a:r>
                <a:rPr lang="it-IT" sz="1100" b="1" baseline="30000" dirty="0" err="1">
                  <a:solidFill>
                    <a:schemeClr val="bg2">
                      <a:lumMod val="50000"/>
                    </a:schemeClr>
                  </a:solidFill>
                </a:rPr>
                <a:t>TM</a:t>
              </a:r>
              <a:endParaRPr lang="de-DE" sz="1400" b="1" baseline="30000" dirty="0">
                <a:solidFill>
                  <a:schemeClr val="bg2">
                    <a:lumMod val="50000"/>
                  </a:schemeClr>
                </a:solidFill>
              </a:endParaRPr>
            </a:p>
            <a:p>
              <a:pPr marL="0" lvl="1" indent="-271463" algn="ctr"/>
              <a:r>
                <a:rPr lang="de-DE" sz="1100" dirty="0">
                  <a:solidFill>
                    <a:schemeClr val="bg2">
                      <a:lumMod val="50000"/>
                    </a:schemeClr>
                  </a:solidFill>
                </a:rPr>
                <a:t>Stainless Steel</a:t>
              </a:r>
              <a:endParaRPr lang="en-US" sz="1400" dirty="0">
                <a:solidFill>
                  <a:schemeClr val="bg2">
                    <a:lumMod val="50000"/>
                  </a:schemeClr>
                </a:solidFill>
              </a:endParaRPr>
            </a:p>
          </p:txBody>
        </p:sp>
      </p:grpSp>
      <p:grpSp>
        <p:nvGrpSpPr>
          <p:cNvPr id="14" name="Gruppo 13">
            <a:extLst>
              <a:ext uri="{FF2B5EF4-FFF2-40B4-BE49-F238E27FC236}">
                <a16:creationId xmlns:a16="http://schemas.microsoft.com/office/drawing/2014/main" id="{E22F534A-5F88-9309-DFF4-EDF88BD487F7}"/>
              </a:ext>
            </a:extLst>
          </p:cNvPr>
          <p:cNvGrpSpPr/>
          <p:nvPr/>
        </p:nvGrpSpPr>
        <p:grpSpPr>
          <a:xfrm>
            <a:off x="5962553" y="921420"/>
            <a:ext cx="2606675" cy="1475925"/>
            <a:chOff x="3743178" y="3458346"/>
            <a:chExt cx="2606675" cy="1475925"/>
          </a:xfrm>
        </p:grpSpPr>
        <p:pic>
          <p:nvPicPr>
            <p:cNvPr id="15" name="Picture 36">
              <a:extLst>
                <a:ext uri="{FF2B5EF4-FFF2-40B4-BE49-F238E27FC236}">
                  <a16:creationId xmlns:a16="http://schemas.microsoft.com/office/drawing/2014/main" id="{C1FC7C43-86D4-6FF2-E639-D95EA64A0393}"/>
                </a:ext>
              </a:extLst>
            </p:cNvPr>
            <p:cNvPicPr>
              <a:picLocks noChangeAspect="1" noChangeArrowheads="1"/>
            </p:cNvPicPr>
            <p:nvPr/>
          </p:nvPicPr>
          <p:blipFill>
            <a:blip r:embed="rId6" cstate="print">
              <a:alphaModFix amt="50000"/>
              <a:extLst>
                <a:ext uri="{28A0092B-C50C-407E-A947-70E740481C1C}">
                  <a14:useLocalDpi xmlns:a14="http://schemas.microsoft.com/office/drawing/2010/main" val="0"/>
                </a:ext>
              </a:extLst>
            </a:blip>
            <a:srcRect/>
            <a:stretch/>
          </p:blipFill>
          <p:spPr bwMode="auto">
            <a:xfrm>
              <a:off x="4572519" y="3458346"/>
              <a:ext cx="947993" cy="94799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feld 23">
              <a:extLst>
                <a:ext uri="{FF2B5EF4-FFF2-40B4-BE49-F238E27FC236}">
                  <a16:creationId xmlns:a16="http://schemas.microsoft.com/office/drawing/2014/main" id="{54751FB8-C7C3-0FFA-4C7A-4694D2CED009}"/>
                </a:ext>
              </a:extLst>
            </p:cNvPr>
            <p:cNvSpPr txBox="1">
              <a:spLocks noChangeArrowheads="1"/>
            </p:cNvSpPr>
            <p:nvPr/>
          </p:nvSpPr>
          <p:spPr bwMode="auto">
            <a:xfrm>
              <a:off x="3743178" y="4226385"/>
              <a:ext cx="2606675" cy="707886"/>
            </a:xfrm>
            <a:prstGeom prst="rect">
              <a:avLst/>
            </a:prstGeom>
            <a:noFill/>
            <a:ln w="9525">
              <a:noFill/>
              <a:miter lim="800000"/>
              <a:headEnd/>
              <a:tailEnd/>
            </a:ln>
          </p:spPr>
          <p:txBody>
            <a:bodyPr>
              <a:spAutoFit/>
            </a:bodyPr>
            <a:lstStyle/>
            <a:p>
              <a:pPr algn="ctr"/>
              <a:r>
                <a:rPr lang="en-US" sz="1400" b="1" dirty="0" err="1">
                  <a:solidFill>
                    <a:schemeClr val="bg2">
                      <a:lumMod val="50000"/>
                    </a:schemeClr>
                  </a:solidFill>
                </a:rPr>
                <a:t>Therminox</a:t>
              </a:r>
              <a:r>
                <a:rPr lang="en-US" sz="1400" b="1" baseline="30000" dirty="0">
                  <a:solidFill>
                    <a:schemeClr val="bg2">
                      <a:lumMod val="50000"/>
                    </a:schemeClr>
                  </a:solidFill>
                </a:rPr>
                <a:t>®</a:t>
              </a:r>
            </a:p>
            <a:p>
              <a:pPr algn="ctr"/>
              <a:r>
                <a:rPr lang="en-US" sz="1400" b="1" dirty="0" err="1">
                  <a:solidFill>
                    <a:schemeClr val="bg2">
                      <a:lumMod val="50000"/>
                    </a:schemeClr>
                  </a:solidFill>
                </a:rPr>
                <a:t>Cinox</a:t>
              </a:r>
              <a:r>
                <a:rPr lang="en-US" sz="1400" b="1" baseline="30000" dirty="0">
                  <a:solidFill>
                    <a:schemeClr val="bg2">
                      <a:lumMod val="50000"/>
                    </a:schemeClr>
                  </a:solidFill>
                </a:rPr>
                <a:t>®</a:t>
              </a:r>
              <a:r>
                <a:rPr lang="en-US" sz="1400" b="1" dirty="0">
                  <a:solidFill>
                    <a:schemeClr val="bg2">
                      <a:lumMod val="50000"/>
                    </a:schemeClr>
                  </a:solidFill>
                </a:rPr>
                <a:t> </a:t>
              </a:r>
              <a:r>
                <a:rPr lang="en-US" sz="1400" b="1" baseline="30000" dirty="0">
                  <a:solidFill>
                    <a:schemeClr val="bg2">
                      <a:lumMod val="50000"/>
                    </a:schemeClr>
                  </a:solidFill>
                </a:rPr>
                <a:t> </a:t>
              </a:r>
            </a:p>
            <a:p>
              <a:pPr algn="ctr"/>
              <a:r>
                <a:rPr lang="de-DE" sz="1100" dirty="0">
                  <a:solidFill>
                    <a:schemeClr val="bg2">
                      <a:lumMod val="50000"/>
                    </a:schemeClr>
                  </a:solidFill>
                </a:rPr>
                <a:t>Stainless Steel</a:t>
              </a:r>
              <a:endParaRPr lang="de-CH" b="1" dirty="0">
                <a:solidFill>
                  <a:schemeClr val="bg2">
                    <a:lumMod val="50000"/>
                  </a:schemeClr>
                </a:solidFill>
              </a:endParaRPr>
            </a:p>
          </p:txBody>
        </p:sp>
      </p:grpSp>
      <p:grpSp>
        <p:nvGrpSpPr>
          <p:cNvPr id="17" name="Gruppo 16">
            <a:extLst>
              <a:ext uri="{FF2B5EF4-FFF2-40B4-BE49-F238E27FC236}">
                <a16:creationId xmlns:a16="http://schemas.microsoft.com/office/drawing/2014/main" id="{0B105331-A353-3C84-258D-C7FCC55A3D6D}"/>
              </a:ext>
            </a:extLst>
          </p:cNvPr>
          <p:cNvGrpSpPr/>
          <p:nvPr/>
        </p:nvGrpSpPr>
        <p:grpSpPr>
          <a:xfrm>
            <a:off x="10473746" y="1049284"/>
            <a:ext cx="1074333" cy="1295833"/>
            <a:chOff x="184867" y="5132700"/>
            <a:chExt cx="1074333" cy="1295833"/>
          </a:xfrm>
        </p:grpSpPr>
        <p:pic>
          <p:nvPicPr>
            <p:cNvPr id="18" name="Picture 13">
              <a:extLst>
                <a:ext uri="{FF2B5EF4-FFF2-40B4-BE49-F238E27FC236}">
                  <a16:creationId xmlns:a16="http://schemas.microsoft.com/office/drawing/2014/main" id="{9F517912-B485-30BC-5CAE-E31BCD08455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291127" y="5132700"/>
              <a:ext cx="861812" cy="86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feld 27">
              <a:extLst>
                <a:ext uri="{FF2B5EF4-FFF2-40B4-BE49-F238E27FC236}">
                  <a16:creationId xmlns:a16="http://schemas.microsoft.com/office/drawing/2014/main" id="{704E07DC-E438-C2BE-2167-A18AE206CE01}"/>
                </a:ext>
              </a:extLst>
            </p:cNvPr>
            <p:cNvSpPr txBox="1">
              <a:spLocks noChangeArrowheads="1"/>
            </p:cNvSpPr>
            <p:nvPr/>
          </p:nvSpPr>
          <p:spPr bwMode="auto">
            <a:xfrm>
              <a:off x="184867" y="5874535"/>
              <a:ext cx="1074333" cy="553998"/>
            </a:xfrm>
            <a:prstGeom prst="rect">
              <a:avLst/>
            </a:prstGeom>
            <a:noFill/>
            <a:ln w="9525">
              <a:noFill/>
              <a:miter lim="800000"/>
              <a:headEnd/>
              <a:tailEnd/>
            </a:ln>
          </p:spPr>
          <p:txBody>
            <a:bodyPr wrap="none">
              <a:spAutoFit/>
            </a:bodyPr>
            <a:lstStyle/>
            <a:p>
              <a:pPr algn="ctr"/>
              <a:r>
                <a:rPr lang="en-US" sz="1400" b="1" dirty="0" err="1"/>
                <a:t>Hydrolub</a:t>
              </a:r>
              <a:r>
                <a:rPr lang="en-US" sz="1100" b="1" dirty="0"/>
                <a:t>®</a:t>
              </a:r>
            </a:p>
            <a:p>
              <a:pPr algn="ctr"/>
              <a:r>
                <a:rPr lang="de-CH" sz="1200" dirty="0"/>
                <a:t>Cast Iron</a:t>
              </a:r>
              <a:r>
                <a:rPr lang="de-CH" sz="1600" b="1" dirty="0"/>
                <a:t>   </a:t>
              </a:r>
            </a:p>
          </p:txBody>
        </p:sp>
      </p:grpSp>
      <p:grpSp>
        <p:nvGrpSpPr>
          <p:cNvPr id="20" name="Gruppo 19">
            <a:extLst>
              <a:ext uri="{FF2B5EF4-FFF2-40B4-BE49-F238E27FC236}">
                <a16:creationId xmlns:a16="http://schemas.microsoft.com/office/drawing/2014/main" id="{7C9CCBFE-EE25-BDAE-4D63-04884174DD43}"/>
              </a:ext>
            </a:extLst>
          </p:cNvPr>
          <p:cNvGrpSpPr/>
          <p:nvPr/>
        </p:nvGrpSpPr>
        <p:grpSpPr>
          <a:xfrm>
            <a:off x="3329574" y="1190958"/>
            <a:ext cx="2817812" cy="1091924"/>
            <a:chOff x="3458214" y="6182318"/>
            <a:chExt cx="2817812" cy="1091924"/>
          </a:xfrm>
        </p:grpSpPr>
        <p:sp>
          <p:nvSpPr>
            <p:cNvPr id="21" name="Rechteck 36">
              <a:extLst>
                <a:ext uri="{FF2B5EF4-FFF2-40B4-BE49-F238E27FC236}">
                  <a16:creationId xmlns:a16="http://schemas.microsoft.com/office/drawing/2014/main" id="{AC24B398-18A6-0E15-3C33-E66A5C067CA4}"/>
                </a:ext>
              </a:extLst>
            </p:cNvPr>
            <p:cNvSpPr>
              <a:spLocks noChangeArrowheads="1"/>
            </p:cNvSpPr>
            <p:nvPr/>
          </p:nvSpPr>
          <p:spPr bwMode="auto">
            <a:xfrm>
              <a:off x="3458214" y="6781799"/>
              <a:ext cx="2817812" cy="492443"/>
            </a:xfrm>
            <a:prstGeom prst="rect">
              <a:avLst/>
            </a:prstGeom>
            <a:noFill/>
            <a:ln w="9525">
              <a:noFill/>
              <a:miter lim="800000"/>
              <a:headEnd/>
              <a:tailEnd/>
            </a:ln>
          </p:spPr>
          <p:txBody>
            <a:bodyPr>
              <a:spAutoFit/>
            </a:bodyPr>
            <a:lstStyle/>
            <a:p>
              <a:pPr marL="0" lvl="1" indent="-271463" algn="ctr"/>
              <a:r>
                <a:rPr lang="en-US" sz="1400" b="1" dirty="0" err="1"/>
                <a:t>Dosix</a:t>
              </a:r>
              <a:r>
                <a:rPr lang="en-US" sz="1100" b="1" baseline="30000" dirty="0" err="1"/>
                <a:t>TM</a:t>
              </a:r>
              <a:endParaRPr lang="de-DE" sz="1400" b="1" baseline="30000" dirty="0"/>
            </a:p>
            <a:p>
              <a:pPr marL="0" lvl="1" indent="-271463" algn="ctr"/>
              <a:r>
                <a:rPr lang="de-DE" sz="1100" dirty="0"/>
                <a:t>Stainless Steel</a:t>
              </a:r>
              <a:endParaRPr lang="en-US" sz="1400" dirty="0"/>
            </a:p>
          </p:txBody>
        </p:sp>
        <p:pic>
          <p:nvPicPr>
            <p:cNvPr id="22" name="Immagine 21">
              <a:extLst>
                <a:ext uri="{FF2B5EF4-FFF2-40B4-BE49-F238E27FC236}">
                  <a16:creationId xmlns:a16="http://schemas.microsoft.com/office/drawing/2014/main" id="{303F1FA6-11A9-A49A-4E95-B8FF4FB216CB}"/>
                </a:ext>
              </a:extLst>
            </p:cNvPr>
            <p:cNvPicPr>
              <a:picLocks noChangeAspect="1"/>
            </p:cNvPicPr>
            <p:nvPr/>
          </p:nvPicPr>
          <p:blipFill>
            <a:blip r:embed="rId8" cstate="print">
              <a:alphaModFix/>
              <a:extLst>
                <a:ext uri="{BEBA8EAE-BF5A-486C-A8C5-ECC9F3942E4B}">
                  <a14:imgProps xmlns:a14="http://schemas.microsoft.com/office/drawing/2010/main">
                    <a14:imgLayer r:embed="rId9">
                      <a14:imgEffect>
                        <a14:backgroundRemoval t="8219" b="89863" l="9780" r="89976">
                          <a14:foregroundMark x1="56968" y1="8219" x2="56968" y2="8219"/>
                          <a14:foregroundMark x1="87775" y1="52603" x2="87775" y2="52603"/>
                        </a14:backgroundRemoval>
                      </a14:imgEffect>
                    </a14:imgLayer>
                  </a14:imgProps>
                </a:ext>
                <a:ext uri="{28A0092B-C50C-407E-A947-70E740481C1C}">
                  <a14:useLocalDpi xmlns:a14="http://schemas.microsoft.com/office/drawing/2010/main" val="0"/>
                </a:ext>
              </a:extLst>
            </a:blip>
            <a:stretch>
              <a:fillRect/>
            </a:stretch>
          </p:blipFill>
          <p:spPr>
            <a:xfrm>
              <a:off x="4475234" y="6182318"/>
              <a:ext cx="712241" cy="635616"/>
            </a:xfrm>
            <a:prstGeom prst="rect">
              <a:avLst/>
            </a:prstGeom>
          </p:spPr>
        </p:pic>
      </p:grpSp>
      <p:pic>
        <p:nvPicPr>
          <p:cNvPr id="24" name="Immagine 23">
            <a:extLst>
              <a:ext uri="{FF2B5EF4-FFF2-40B4-BE49-F238E27FC236}">
                <a16:creationId xmlns:a16="http://schemas.microsoft.com/office/drawing/2014/main" id="{D6CF53D7-A941-1D12-5823-A7F5B1892907}"/>
              </a:ext>
            </a:extLst>
          </p:cNvPr>
          <p:cNvPicPr>
            <a:picLocks noChangeAspect="1"/>
          </p:cNvPicPr>
          <p:nvPr/>
        </p:nvPicPr>
        <p:blipFill>
          <a:blip r:embed="rId10" cstate="print">
            <a:alphaModFix amt="50000"/>
            <a:extLst>
              <a:ext uri="{28A0092B-C50C-407E-A947-70E740481C1C}">
                <a14:useLocalDpi xmlns:a14="http://schemas.microsoft.com/office/drawing/2010/main" val="0"/>
              </a:ext>
            </a:extLst>
          </a:blip>
          <a:stretch>
            <a:fillRect/>
          </a:stretch>
        </p:blipFill>
        <p:spPr>
          <a:xfrm>
            <a:off x="5904010" y="2417023"/>
            <a:ext cx="192145" cy="234175"/>
          </a:xfrm>
          <a:prstGeom prst="rect">
            <a:avLst/>
          </a:prstGeom>
        </p:spPr>
      </p:pic>
      <p:pic>
        <p:nvPicPr>
          <p:cNvPr id="26" name="Immagine 25">
            <a:extLst>
              <a:ext uri="{FF2B5EF4-FFF2-40B4-BE49-F238E27FC236}">
                <a16:creationId xmlns:a16="http://schemas.microsoft.com/office/drawing/2014/main" id="{0C1BE458-01E2-73D7-EBBA-E66F2C25B73C}"/>
              </a:ext>
            </a:extLst>
          </p:cNvPr>
          <p:cNvPicPr>
            <a:picLocks noChangeAspect="1"/>
          </p:cNvPicPr>
          <p:nvPr/>
        </p:nvPicPr>
        <p:blipFill>
          <a:blip r:embed="rId11" cstate="print">
            <a:alphaModFix amt="50000"/>
            <a:extLst>
              <a:ext uri="{28A0092B-C50C-407E-A947-70E740481C1C}">
                <a14:useLocalDpi xmlns:a14="http://schemas.microsoft.com/office/drawing/2010/main" val="0"/>
              </a:ext>
            </a:extLst>
          </a:blip>
          <a:stretch>
            <a:fillRect/>
          </a:stretch>
        </p:blipFill>
        <p:spPr>
          <a:xfrm>
            <a:off x="5873062" y="2781249"/>
            <a:ext cx="254041" cy="254041"/>
          </a:xfrm>
          <a:prstGeom prst="rect">
            <a:avLst/>
          </a:prstGeom>
        </p:spPr>
      </p:pic>
      <p:pic>
        <p:nvPicPr>
          <p:cNvPr id="32" name="Immagine 31">
            <a:extLst>
              <a:ext uri="{FF2B5EF4-FFF2-40B4-BE49-F238E27FC236}">
                <a16:creationId xmlns:a16="http://schemas.microsoft.com/office/drawing/2014/main" id="{31002CF6-D126-0855-86B3-1549B72763E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63135" y="3461085"/>
            <a:ext cx="327955" cy="327955"/>
          </a:xfrm>
          <a:prstGeom prst="rect">
            <a:avLst/>
          </a:prstGeom>
        </p:spPr>
      </p:pic>
      <p:pic>
        <p:nvPicPr>
          <p:cNvPr id="34" name="Immagine 33">
            <a:extLst>
              <a:ext uri="{FF2B5EF4-FFF2-40B4-BE49-F238E27FC236}">
                <a16:creationId xmlns:a16="http://schemas.microsoft.com/office/drawing/2014/main" id="{0DD71FCA-022E-B4C9-13CD-26BEABE91D1B}"/>
              </a:ext>
            </a:extLst>
          </p:cNvPr>
          <p:cNvPicPr>
            <a:picLocks noChangeAspect="1"/>
          </p:cNvPicPr>
          <p:nvPr/>
        </p:nvPicPr>
        <p:blipFill>
          <a:blip r:embed="rId13" cstate="print">
            <a:alphaModFix amt="50000"/>
            <a:extLst>
              <a:ext uri="{28A0092B-C50C-407E-A947-70E740481C1C}">
                <a14:useLocalDpi xmlns:a14="http://schemas.microsoft.com/office/drawing/2010/main" val="0"/>
              </a:ext>
            </a:extLst>
          </a:blip>
          <a:stretch>
            <a:fillRect/>
          </a:stretch>
        </p:blipFill>
        <p:spPr>
          <a:xfrm>
            <a:off x="5846386" y="3106306"/>
            <a:ext cx="307393" cy="307393"/>
          </a:xfrm>
          <a:prstGeom prst="rect">
            <a:avLst/>
          </a:prstGeom>
        </p:spPr>
      </p:pic>
      <p:pic>
        <p:nvPicPr>
          <p:cNvPr id="36" name="Immagine 35">
            <a:extLst>
              <a:ext uri="{FF2B5EF4-FFF2-40B4-BE49-F238E27FC236}">
                <a16:creationId xmlns:a16="http://schemas.microsoft.com/office/drawing/2014/main" id="{25A16849-A23B-6133-B8FD-5CF2A374B64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522542" y="3782125"/>
            <a:ext cx="409140" cy="409140"/>
          </a:xfrm>
          <a:prstGeom prst="rect">
            <a:avLst/>
          </a:prstGeom>
        </p:spPr>
      </p:pic>
      <p:pic>
        <p:nvPicPr>
          <p:cNvPr id="37" name="Immagine 36">
            <a:extLst>
              <a:ext uri="{FF2B5EF4-FFF2-40B4-BE49-F238E27FC236}">
                <a16:creationId xmlns:a16="http://schemas.microsoft.com/office/drawing/2014/main" id="{E7DAB0D0-ABC6-CAB3-209D-0255F18A82D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42408" y="2417023"/>
            <a:ext cx="192145" cy="234175"/>
          </a:xfrm>
          <a:prstGeom prst="rect">
            <a:avLst/>
          </a:prstGeom>
        </p:spPr>
      </p:pic>
      <p:pic>
        <p:nvPicPr>
          <p:cNvPr id="38" name="Immagine 37">
            <a:extLst>
              <a:ext uri="{FF2B5EF4-FFF2-40B4-BE49-F238E27FC236}">
                <a16:creationId xmlns:a16="http://schemas.microsoft.com/office/drawing/2014/main" id="{5348BE8B-3174-04A0-CF76-C8CA6C41DB6F}"/>
              </a:ext>
            </a:extLst>
          </p:cNvPr>
          <p:cNvPicPr>
            <a:picLocks noChangeAspect="1"/>
          </p:cNvPicPr>
          <p:nvPr/>
        </p:nvPicPr>
        <p:blipFill>
          <a:blip r:embed="rId10" cstate="print">
            <a:alphaModFix amt="50000"/>
            <a:extLst>
              <a:ext uri="{28A0092B-C50C-407E-A947-70E740481C1C}">
                <a14:useLocalDpi xmlns:a14="http://schemas.microsoft.com/office/drawing/2010/main" val="0"/>
              </a:ext>
            </a:extLst>
          </a:blip>
          <a:stretch>
            <a:fillRect/>
          </a:stretch>
        </p:blipFill>
        <p:spPr>
          <a:xfrm>
            <a:off x="7124528" y="2417023"/>
            <a:ext cx="192145" cy="234175"/>
          </a:xfrm>
          <a:prstGeom prst="rect">
            <a:avLst/>
          </a:prstGeom>
        </p:spPr>
      </p:pic>
      <p:pic>
        <p:nvPicPr>
          <p:cNvPr id="39" name="Immagine 38">
            <a:extLst>
              <a:ext uri="{FF2B5EF4-FFF2-40B4-BE49-F238E27FC236}">
                <a16:creationId xmlns:a16="http://schemas.microsoft.com/office/drawing/2014/main" id="{7803DC3B-E184-268F-B561-B488F5C1CFDF}"/>
              </a:ext>
            </a:extLst>
          </p:cNvPr>
          <p:cNvPicPr>
            <a:picLocks noChangeAspect="1"/>
          </p:cNvPicPr>
          <p:nvPr/>
        </p:nvPicPr>
        <p:blipFill>
          <a:blip r:embed="rId11" cstate="print">
            <a:alphaModFix amt="50000"/>
            <a:extLst>
              <a:ext uri="{28A0092B-C50C-407E-A947-70E740481C1C}">
                <a14:useLocalDpi xmlns:a14="http://schemas.microsoft.com/office/drawing/2010/main" val="0"/>
              </a:ext>
            </a:extLst>
          </a:blip>
          <a:stretch>
            <a:fillRect/>
          </a:stretch>
        </p:blipFill>
        <p:spPr>
          <a:xfrm>
            <a:off x="7093580" y="2781249"/>
            <a:ext cx="254041" cy="254041"/>
          </a:xfrm>
          <a:prstGeom prst="rect">
            <a:avLst/>
          </a:prstGeom>
        </p:spPr>
      </p:pic>
      <p:pic>
        <p:nvPicPr>
          <p:cNvPr id="40" name="Immagine 39">
            <a:extLst>
              <a:ext uri="{FF2B5EF4-FFF2-40B4-BE49-F238E27FC236}">
                <a16:creationId xmlns:a16="http://schemas.microsoft.com/office/drawing/2014/main" id="{521DC937-7E9B-3AD5-0AD9-210336DCB2E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65302" y="2781249"/>
            <a:ext cx="254041" cy="254041"/>
          </a:xfrm>
          <a:prstGeom prst="rect">
            <a:avLst/>
          </a:prstGeom>
        </p:spPr>
      </p:pic>
      <p:pic>
        <p:nvPicPr>
          <p:cNvPr id="41" name="Immagine 40">
            <a:extLst>
              <a:ext uri="{FF2B5EF4-FFF2-40B4-BE49-F238E27FC236}">
                <a16:creationId xmlns:a16="http://schemas.microsoft.com/office/drawing/2014/main" id="{C1CA5DBB-1415-00DF-87B7-8EFE86DD8C5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00092" y="2781249"/>
            <a:ext cx="254041" cy="254041"/>
          </a:xfrm>
          <a:prstGeom prst="rect">
            <a:avLst/>
          </a:prstGeom>
        </p:spPr>
      </p:pic>
      <p:pic>
        <p:nvPicPr>
          <p:cNvPr id="43" name="Immagine 42">
            <a:extLst>
              <a:ext uri="{FF2B5EF4-FFF2-40B4-BE49-F238E27FC236}">
                <a16:creationId xmlns:a16="http://schemas.microsoft.com/office/drawing/2014/main" id="{F42634DA-AC1C-82C5-2AEF-5550187E9A51}"/>
              </a:ext>
            </a:extLst>
          </p:cNvPr>
          <p:cNvPicPr>
            <a:picLocks noChangeAspect="1"/>
          </p:cNvPicPr>
          <p:nvPr/>
        </p:nvPicPr>
        <p:blipFill>
          <a:blip r:embed="rId13" cstate="print">
            <a:alphaModFix amt="50000"/>
            <a:extLst>
              <a:ext uri="{28A0092B-C50C-407E-A947-70E740481C1C}">
                <a14:useLocalDpi xmlns:a14="http://schemas.microsoft.com/office/drawing/2010/main" val="0"/>
              </a:ext>
            </a:extLst>
          </a:blip>
          <a:stretch>
            <a:fillRect/>
          </a:stretch>
        </p:blipFill>
        <p:spPr>
          <a:xfrm>
            <a:off x="7066904" y="3106306"/>
            <a:ext cx="307393" cy="307393"/>
          </a:xfrm>
          <a:prstGeom prst="rect">
            <a:avLst/>
          </a:prstGeom>
        </p:spPr>
      </p:pic>
      <p:pic>
        <p:nvPicPr>
          <p:cNvPr id="44" name="Immagine 43">
            <a:extLst>
              <a:ext uri="{FF2B5EF4-FFF2-40B4-BE49-F238E27FC236}">
                <a16:creationId xmlns:a16="http://schemas.microsoft.com/office/drawing/2014/main" id="{58DB8A9F-3C3F-FA80-AFC1-9D15AC208C6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338625" y="3106306"/>
            <a:ext cx="307393" cy="307393"/>
          </a:xfrm>
          <a:prstGeom prst="rect">
            <a:avLst/>
          </a:prstGeom>
        </p:spPr>
      </p:pic>
      <p:pic>
        <p:nvPicPr>
          <p:cNvPr id="45" name="Immagine 44">
            <a:extLst>
              <a:ext uri="{FF2B5EF4-FFF2-40B4-BE49-F238E27FC236}">
                <a16:creationId xmlns:a16="http://schemas.microsoft.com/office/drawing/2014/main" id="{3F6A5E66-D3E9-B913-358E-9A1228DCE31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780089" y="3782125"/>
            <a:ext cx="409140" cy="409140"/>
          </a:xfrm>
          <a:prstGeom prst="rect">
            <a:avLst/>
          </a:prstGeom>
        </p:spPr>
      </p:pic>
      <p:pic>
        <p:nvPicPr>
          <p:cNvPr id="46" name="Immagine 45">
            <a:extLst>
              <a:ext uri="{FF2B5EF4-FFF2-40B4-BE49-F238E27FC236}">
                <a16:creationId xmlns:a16="http://schemas.microsoft.com/office/drawing/2014/main" id="{76D26B9E-0669-B39B-C89E-0A297F4892D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20681" y="3461085"/>
            <a:ext cx="327955" cy="327955"/>
          </a:xfrm>
          <a:prstGeom prst="rect">
            <a:avLst/>
          </a:prstGeom>
        </p:spPr>
      </p:pic>
      <p:pic>
        <p:nvPicPr>
          <p:cNvPr id="48" name="Immagine 47">
            <a:extLst>
              <a:ext uri="{FF2B5EF4-FFF2-40B4-BE49-F238E27FC236}">
                <a16:creationId xmlns:a16="http://schemas.microsoft.com/office/drawing/2014/main" id="{AAC8F6B6-A51F-370B-363A-8B7BE18F7C9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589302" y="4206803"/>
            <a:ext cx="298355" cy="298355"/>
          </a:xfrm>
          <a:prstGeom prst="rect">
            <a:avLst/>
          </a:prstGeom>
        </p:spPr>
      </p:pic>
      <p:pic>
        <p:nvPicPr>
          <p:cNvPr id="49" name="Immagine 48">
            <a:extLst>
              <a:ext uri="{FF2B5EF4-FFF2-40B4-BE49-F238E27FC236}">
                <a16:creationId xmlns:a16="http://schemas.microsoft.com/office/drawing/2014/main" id="{5A336995-8DFE-99B9-BA7C-2C0104F56F32}"/>
              </a:ext>
            </a:extLst>
          </p:cNvPr>
          <p:cNvPicPr>
            <a:picLocks noChangeAspect="1"/>
          </p:cNvPicPr>
          <p:nvPr/>
        </p:nvPicPr>
        <p:blipFill>
          <a:blip r:embed="rId15" cstate="print">
            <a:alphaModFix amt="50000"/>
            <a:extLst>
              <a:ext uri="{28A0092B-C50C-407E-A947-70E740481C1C}">
                <a14:useLocalDpi xmlns:a14="http://schemas.microsoft.com/office/drawing/2010/main" val="0"/>
              </a:ext>
            </a:extLst>
          </a:blip>
          <a:stretch>
            <a:fillRect/>
          </a:stretch>
        </p:blipFill>
        <p:spPr>
          <a:xfrm>
            <a:off x="5850904" y="4206803"/>
            <a:ext cx="298355" cy="298355"/>
          </a:xfrm>
          <a:prstGeom prst="rect">
            <a:avLst/>
          </a:prstGeom>
        </p:spPr>
      </p:pic>
      <p:pic>
        <p:nvPicPr>
          <p:cNvPr id="50" name="Immagine 49">
            <a:extLst>
              <a:ext uri="{FF2B5EF4-FFF2-40B4-BE49-F238E27FC236}">
                <a16:creationId xmlns:a16="http://schemas.microsoft.com/office/drawing/2014/main" id="{30DE838C-2A1E-2DCD-01E2-82763AFA1E2E}"/>
              </a:ext>
            </a:extLst>
          </p:cNvPr>
          <p:cNvPicPr>
            <a:picLocks noChangeAspect="1"/>
          </p:cNvPicPr>
          <p:nvPr/>
        </p:nvPicPr>
        <p:blipFill>
          <a:blip r:embed="rId15" cstate="print">
            <a:alphaModFix amt="50000"/>
            <a:extLst>
              <a:ext uri="{28A0092B-C50C-407E-A947-70E740481C1C}">
                <a14:useLocalDpi xmlns:a14="http://schemas.microsoft.com/office/drawing/2010/main" val="0"/>
              </a:ext>
            </a:extLst>
          </a:blip>
          <a:stretch>
            <a:fillRect/>
          </a:stretch>
        </p:blipFill>
        <p:spPr>
          <a:xfrm>
            <a:off x="7083797" y="4206802"/>
            <a:ext cx="298355" cy="298355"/>
          </a:xfrm>
          <a:prstGeom prst="rect">
            <a:avLst/>
          </a:prstGeom>
        </p:spPr>
      </p:pic>
      <p:sp>
        <p:nvSpPr>
          <p:cNvPr id="51" name="CasellaDiTesto 50">
            <a:extLst>
              <a:ext uri="{FF2B5EF4-FFF2-40B4-BE49-F238E27FC236}">
                <a16:creationId xmlns:a16="http://schemas.microsoft.com/office/drawing/2014/main" id="{6B652C44-4DE7-14D1-8031-5108141BB8A0}"/>
              </a:ext>
            </a:extLst>
          </p:cNvPr>
          <p:cNvSpPr txBox="1"/>
          <p:nvPr/>
        </p:nvSpPr>
        <p:spPr>
          <a:xfrm>
            <a:off x="552450" y="4544541"/>
            <a:ext cx="1511102" cy="1692771"/>
          </a:xfrm>
          <a:prstGeom prst="rect">
            <a:avLst/>
          </a:prstGeom>
          <a:noFill/>
        </p:spPr>
        <p:txBody>
          <a:bodyPr wrap="square" rtlCol="0">
            <a:spAutoFit/>
          </a:bodyPr>
          <a:lstStyle/>
          <a:p>
            <a:r>
              <a:rPr lang="en-US" sz="1400" b="1" dirty="0"/>
              <a:t>Chemical:</a:t>
            </a:r>
          </a:p>
          <a:p>
            <a:pPr algn="l"/>
            <a:r>
              <a:rPr lang="en-US" sz="1000" b="0" i="0" u="none" strike="noStrike" baseline="0" dirty="0">
                <a:latin typeface="FrutigerLTStd-LightCn"/>
              </a:rPr>
              <a:t>Acids</a:t>
            </a:r>
          </a:p>
          <a:p>
            <a:pPr algn="l"/>
            <a:r>
              <a:rPr lang="en-US" sz="1000" b="0" i="0" u="none" strike="noStrike" baseline="0" dirty="0">
                <a:latin typeface="FrutigerLTStd-LightCn"/>
              </a:rPr>
              <a:t>Solvents</a:t>
            </a:r>
          </a:p>
          <a:p>
            <a:pPr algn="l"/>
            <a:r>
              <a:rPr lang="en-US" sz="1000" b="0" i="0" u="none" strike="noStrike" baseline="0" dirty="0">
                <a:latin typeface="FrutigerLTStd-LightCn"/>
              </a:rPr>
              <a:t>Additives</a:t>
            </a:r>
          </a:p>
          <a:p>
            <a:pPr algn="l"/>
            <a:r>
              <a:rPr lang="en-US" sz="1000" b="0" i="0" u="none" strike="noStrike" baseline="0" dirty="0">
                <a:latin typeface="FrutigerLTStd-LightCn"/>
              </a:rPr>
              <a:t>Watery media, cooling media, Detergents</a:t>
            </a:r>
          </a:p>
          <a:p>
            <a:pPr algn="l"/>
            <a:r>
              <a:rPr lang="en-US" sz="1000" b="0" i="0" u="none" strike="noStrike" baseline="0" dirty="0">
                <a:latin typeface="FrutigerLTStd-LightCn"/>
              </a:rPr>
              <a:t>Paints varnishes</a:t>
            </a:r>
          </a:p>
          <a:p>
            <a:pPr algn="l"/>
            <a:r>
              <a:rPr lang="en-US" sz="1000" b="0" i="0" u="none" strike="noStrike" baseline="0" dirty="0">
                <a:latin typeface="FrutigerLTStd-LightCn"/>
              </a:rPr>
              <a:t>Flavors and fragrances</a:t>
            </a:r>
          </a:p>
          <a:p>
            <a:pPr algn="l"/>
            <a:r>
              <a:rPr lang="en-US" sz="1000" b="0" i="0" u="none" strike="noStrike" baseline="0" dirty="0">
                <a:latin typeface="FrutigerLTStd-LightCn"/>
              </a:rPr>
              <a:t>Molten sulfur</a:t>
            </a:r>
          </a:p>
          <a:p>
            <a:pPr algn="l"/>
            <a:r>
              <a:rPr lang="en-US" sz="1000" b="0" i="0" u="none" strike="noStrike" baseline="0" dirty="0">
                <a:latin typeface="FrutigerLTStd-LightCn"/>
              </a:rPr>
              <a:t>General</a:t>
            </a:r>
            <a:endParaRPr lang="en-US" sz="400" dirty="0"/>
          </a:p>
        </p:txBody>
      </p:sp>
      <p:sp>
        <p:nvSpPr>
          <p:cNvPr id="52" name="CasellaDiTesto 51">
            <a:extLst>
              <a:ext uri="{FF2B5EF4-FFF2-40B4-BE49-F238E27FC236}">
                <a16:creationId xmlns:a16="http://schemas.microsoft.com/office/drawing/2014/main" id="{0C3C1FBA-0B83-3876-8F78-C9FD2DEB5F30}"/>
              </a:ext>
            </a:extLst>
          </p:cNvPr>
          <p:cNvSpPr txBox="1"/>
          <p:nvPr/>
        </p:nvSpPr>
        <p:spPr>
          <a:xfrm>
            <a:off x="2467650" y="4544541"/>
            <a:ext cx="1511102" cy="1077218"/>
          </a:xfrm>
          <a:prstGeom prst="rect">
            <a:avLst/>
          </a:prstGeom>
          <a:noFill/>
        </p:spPr>
        <p:txBody>
          <a:bodyPr wrap="square" rtlCol="0">
            <a:spAutoFit/>
          </a:bodyPr>
          <a:lstStyle/>
          <a:p>
            <a:r>
              <a:rPr lang="en-US" sz="1400" b="1" dirty="0"/>
              <a:t>Resin:</a:t>
            </a:r>
          </a:p>
          <a:p>
            <a:pPr algn="l"/>
            <a:r>
              <a:rPr lang="en-US" sz="1000" b="0" i="0" u="none" strike="noStrike" baseline="0" dirty="0">
                <a:latin typeface="FrutigerLTStd-LightCn"/>
              </a:rPr>
              <a:t>Polyurethane, Isocyanate</a:t>
            </a:r>
          </a:p>
          <a:p>
            <a:pPr algn="l"/>
            <a:r>
              <a:rPr lang="en-US" sz="1000" b="0" i="0" u="none" strike="noStrike" baseline="0" dirty="0">
                <a:latin typeface="FrutigerLTStd-LightCn"/>
              </a:rPr>
              <a:t>Polyurethane, Polyol</a:t>
            </a:r>
          </a:p>
          <a:p>
            <a:pPr algn="l"/>
            <a:r>
              <a:rPr lang="en-US" sz="1000" b="0" i="0" u="none" strike="noStrike" baseline="0" dirty="0">
                <a:latin typeface="FrutigerLTStd-LightCn"/>
              </a:rPr>
              <a:t>Adhesives, Hotmelt</a:t>
            </a:r>
          </a:p>
          <a:p>
            <a:pPr algn="l"/>
            <a:r>
              <a:rPr lang="en-US" sz="1000" b="0" i="0" u="none" strike="noStrike" baseline="0" dirty="0">
                <a:latin typeface="FrutigerLTStd-LightCn"/>
              </a:rPr>
              <a:t>Epoxy Resin</a:t>
            </a:r>
          </a:p>
          <a:p>
            <a:pPr algn="l"/>
            <a:r>
              <a:rPr lang="en-US" sz="1000" b="0" i="0" u="none" strike="noStrike" baseline="0" dirty="0">
                <a:latin typeface="FrutigerLTStd-LightCn"/>
              </a:rPr>
              <a:t>General</a:t>
            </a:r>
            <a:endParaRPr lang="en-US" sz="400" dirty="0"/>
          </a:p>
        </p:txBody>
      </p:sp>
      <p:sp>
        <p:nvSpPr>
          <p:cNvPr id="53" name="CasellaDiTesto 52">
            <a:extLst>
              <a:ext uri="{FF2B5EF4-FFF2-40B4-BE49-F238E27FC236}">
                <a16:creationId xmlns:a16="http://schemas.microsoft.com/office/drawing/2014/main" id="{01E01A62-ECA6-985F-3087-637FEDF52906}"/>
              </a:ext>
            </a:extLst>
          </p:cNvPr>
          <p:cNvSpPr txBox="1"/>
          <p:nvPr/>
        </p:nvSpPr>
        <p:spPr>
          <a:xfrm>
            <a:off x="4382850" y="4544541"/>
            <a:ext cx="1511102" cy="1569660"/>
          </a:xfrm>
          <a:prstGeom prst="rect">
            <a:avLst/>
          </a:prstGeom>
          <a:noFill/>
        </p:spPr>
        <p:txBody>
          <a:bodyPr wrap="square" rtlCol="0">
            <a:spAutoFit/>
          </a:bodyPr>
          <a:lstStyle/>
          <a:p>
            <a:pPr algn="l"/>
            <a:r>
              <a:rPr lang="en-US" sz="1400" b="1" dirty="0"/>
              <a:t>Plastics:</a:t>
            </a:r>
          </a:p>
          <a:p>
            <a:pPr algn="l"/>
            <a:r>
              <a:rPr lang="en-US" sz="1000" b="0" i="0" u="none" strike="noStrike" baseline="0" dirty="0">
                <a:latin typeface="FrutigerLTStd-LightCn"/>
              </a:rPr>
              <a:t>Spandex</a:t>
            </a:r>
          </a:p>
          <a:p>
            <a:pPr algn="l"/>
            <a:r>
              <a:rPr lang="en-US" sz="1000" b="0" i="0" u="none" strike="noStrike" baseline="0" dirty="0">
                <a:latin typeface="FrutigerLTStd-LightCn"/>
              </a:rPr>
              <a:t>Carbon Fibers precursor</a:t>
            </a:r>
          </a:p>
          <a:p>
            <a:pPr algn="l"/>
            <a:r>
              <a:rPr lang="en-US" sz="1000" b="0" i="0" u="none" strike="noStrike" baseline="0" dirty="0">
                <a:latin typeface="FrutigerLTStd-LightCn"/>
              </a:rPr>
              <a:t>Prepolymers, oligomers and monomers</a:t>
            </a:r>
          </a:p>
          <a:p>
            <a:pPr algn="l"/>
            <a:r>
              <a:rPr lang="en-US" sz="1000" b="0" i="0" u="none" strike="noStrike" baseline="0" dirty="0">
                <a:latin typeface="FrutigerLTStd-LightCn"/>
              </a:rPr>
              <a:t>Cellulose derivatives and pulps</a:t>
            </a:r>
          </a:p>
          <a:p>
            <a:pPr algn="l"/>
            <a:r>
              <a:rPr lang="en-US" sz="1000" b="0" i="0" u="none" strike="noStrike" baseline="0" dirty="0">
                <a:latin typeface="FrutigerLTStd-LightCn"/>
              </a:rPr>
              <a:t>PVA / EVOH</a:t>
            </a:r>
          </a:p>
          <a:p>
            <a:pPr algn="l"/>
            <a:r>
              <a:rPr lang="en-US" sz="1000" b="0" i="0" u="none" strike="noStrike" baseline="0" dirty="0">
                <a:latin typeface="FrutigerLTStd-LightCn"/>
              </a:rPr>
              <a:t>General</a:t>
            </a:r>
            <a:endParaRPr lang="en-US" sz="100" dirty="0"/>
          </a:p>
        </p:txBody>
      </p:sp>
      <p:sp>
        <p:nvSpPr>
          <p:cNvPr id="54" name="CasellaDiTesto 53">
            <a:extLst>
              <a:ext uri="{FF2B5EF4-FFF2-40B4-BE49-F238E27FC236}">
                <a16:creationId xmlns:a16="http://schemas.microsoft.com/office/drawing/2014/main" id="{57028161-0540-E397-155D-C38FE2A8FD68}"/>
              </a:ext>
            </a:extLst>
          </p:cNvPr>
          <p:cNvSpPr txBox="1"/>
          <p:nvPr/>
        </p:nvSpPr>
        <p:spPr>
          <a:xfrm>
            <a:off x="6298050" y="4544541"/>
            <a:ext cx="1511102" cy="954107"/>
          </a:xfrm>
          <a:prstGeom prst="rect">
            <a:avLst/>
          </a:prstGeom>
          <a:noFill/>
        </p:spPr>
        <p:txBody>
          <a:bodyPr wrap="square" rtlCol="0">
            <a:spAutoFit/>
          </a:bodyPr>
          <a:lstStyle/>
          <a:p>
            <a:r>
              <a:rPr lang="en-US" sz="1400" b="1" dirty="0"/>
              <a:t>Refinery:</a:t>
            </a:r>
          </a:p>
          <a:p>
            <a:pPr algn="l"/>
            <a:r>
              <a:rPr lang="en-US" sz="1000" b="0" i="0" u="none" strike="noStrike" baseline="0" dirty="0">
                <a:latin typeface="FrutigerLTStd-LightCn"/>
              </a:rPr>
              <a:t>Petrochemical products</a:t>
            </a:r>
          </a:p>
          <a:p>
            <a:pPr algn="l"/>
            <a:r>
              <a:rPr lang="en-US" sz="1000" b="0" i="0" u="none" strike="noStrike" baseline="0" dirty="0">
                <a:latin typeface="FrutigerLTStd-LightCn"/>
              </a:rPr>
              <a:t>Fuels</a:t>
            </a:r>
          </a:p>
          <a:p>
            <a:pPr algn="l"/>
            <a:r>
              <a:rPr lang="en-US" sz="1000" b="0" i="0" u="none" strike="noStrike" baseline="0" dirty="0">
                <a:latin typeface="FrutigerLTStd-LightCn"/>
              </a:rPr>
              <a:t>Bitumen, asphalt</a:t>
            </a:r>
          </a:p>
          <a:p>
            <a:pPr algn="l"/>
            <a:r>
              <a:rPr lang="en-US" sz="1000" b="0" i="0" u="none" strike="noStrike" baseline="0" dirty="0">
                <a:latin typeface="FrutigerLTStd-LightCn"/>
              </a:rPr>
              <a:t>Waxes and paraffins</a:t>
            </a:r>
            <a:endParaRPr lang="en-US" sz="100" dirty="0"/>
          </a:p>
        </p:txBody>
      </p:sp>
      <p:sp>
        <p:nvSpPr>
          <p:cNvPr id="55" name="CasellaDiTesto 54">
            <a:extLst>
              <a:ext uri="{FF2B5EF4-FFF2-40B4-BE49-F238E27FC236}">
                <a16:creationId xmlns:a16="http://schemas.microsoft.com/office/drawing/2014/main" id="{2EE1BE7C-0658-0F80-993B-BD1FA0FE36FD}"/>
              </a:ext>
            </a:extLst>
          </p:cNvPr>
          <p:cNvSpPr txBox="1"/>
          <p:nvPr/>
        </p:nvSpPr>
        <p:spPr>
          <a:xfrm>
            <a:off x="8213250" y="4544541"/>
            <a:ext cx="1511102" cy="923330"/>
          </a:xfrm>
          <a:prstGeom prst="rect">
            <a:avLst/>
          </a:prstGeom>
          <a:noFill/>
        </p:spPr>
        <p:txBody>
          <a:bodyPr wrap="square" rtlCol="0">
            <a:spAutoFit/>
          </a:bodyPr>
          <a:lstStyle/>
          <a:p>
            <a:r>
              <a:rPr lang="en-US" sz="1400" b="1" dirty="0"/>
              <a:t>Lubrication:</a:t>
            </a:r>
          </a:p>
          <a:p>
            <a:pPr algn="l"/>
            <a:r>
              <a:rPr lang="en-US" sz="1000" b="0" i="0" u="none" strike="noStrike" baseline="0" dirty="0">
                <a:latin typeface="FrutigerLTStd-LightCn"/>
              </a:rPr>
              <a:t>Lube oil</a:t>
            </a:r>
          </a:p>
          <a:p>
            <a:pPr algn="l"/>
            <a:r>
              <a:rPr lang="en-US" sz="1000" b="0" i="0" u="none" strike="noStrike" baseline="0" dirty="0">
                <a:latin typeface="FrutigerLTStd-LightCn"/>
              </a:rPr>
              <a:t>Mineral oils and fats</a:t>
            </a:r>
          </a:p>
          <a:p>
            <a:pPr algn="l"/>
            <a:r>
              <a:rPr lang="en-US" sz="1000" b="0" i="0" u="none" strike="noStrike" baseline="0" dirty="0">
                <a:latin typeface="FrutigerLTStd-LightCn"/>
              </a:rPr>
              <a:t>Silicones</a:t>
            </a:r>
          </a:p>
          <a:p>
            <a:pPr algn="l"/>
            <a:r>
              <a:rPr lang="en-US" sz="1000" b="0" i="0" u="none" strike="noStrike" baseline="0" dirty="0">
                <a:latin typeface="FrutigerLTStd-LightCn"/>
              </a:rPr>
              <a:t>General</a:t>
            </a:r>
            <a:endParaRPr lang="en-US" sz="200" dirty="0"/>
          </a:p>
        </p:txBody>
      </p:sp>
      <p:sp>
        <p:nvSpPr>
          <p:cNvPr id="56" name="CasellaDiTesto 55">
            <a:extLst>
              <a:ext uri="{FF2B5EF4-FFF2-40B4-BE49-F238E27FC236}">
                <a16:creationId xmlns:a16="http://schemas.microsoft.com/office/drawing/2014/main" id="{77595D08-14FB-0AAB-143B-A54A752B0F30}"/>
              </a:ext>
            </a:extLst>
          </p:cNvPr>
          <p:cNvSpPr txBox="1"/>
          <p:nvPr/>
        </p:nvSpPr>
        <p:spPr>
          <a:xfrm>
            <a:off x="10056440" y="4544541"/>
            <a:ext cx="1583110" cy="923330"/>
          </a:xfrm>
          <a:prstGeom prst="rect">
            <a:avLst/>
          </a:prstGeom>
          <a:noFill/>
        </p:spPr>
        <p:txBody>
          <a:bodyPr wrap="square" rtlCol="0">
            <a:spAutoFit/>
          </a:bodyPr>
          <a:lstStyle/>
          <a:p>
            <a:pPr algn="l"/>
            <a:r>
              <a:rPr lang="en-US" sz="1400" b="1" dirty="0"/>
              <a:t>Food &amp; Pharma:</a:t>
            </a:r>
          </a:p>
          <a:p>
            <a:pPr algn="l"/>
            <a:r>
              <a:rPr lang="en-US" sz="1000" b="0" i="0" u="none" strike="noStrike" baseline="0" dirty="0">
                <a:latin typeface="FrutigerLTStd-LightCn"/>
              </a:rPr>
              <a:t>Food</a:t>
            </a:r>
          </a:p>
          <a:p>
            <a:pPr algn="l"/>
            <a:r>
              <a:rPr lang="en-US" sz="1000" b="0" i="0" u="none" strike="noStrike" baseline="0" dirty="0">
                <a:latin typeface="FrutigerLTStd-LightCn"/>
              </a:rPr>
              <a:t>Pharmaceutical products</a:t>
            </a:r>
          </a:p>
          <a:p>
            <a:pPr algn="l"/>
            <a:r>
              <a:rPr lang="en-US" sz="1000" b="0" i="0" u="none" strike="noStrike" baseline="0" dirty="0">
                <a:latin typeface="FrutigerLTStd-LightCn"/>
              </a:rPr>
              <a:t>Gum base</a:t>
            </a:r>
          </a:p>
          <a:p>
            <a:pPr algn="l"/>
            <a:r>
              <a:rPr lang="en-US" sz="1000" b="0" i="0" u="none" strike="noStrike" baseline="0" dirty="0">
                <a:latin typeface="FrutigerLTStd-LightCn"/>
              </a:rPr>
              <a:t>General</a:t>
            </a:r>
            <a:endParaRPr lang="en-US" sz="100" dirty="0"/>
          </a:p>
        </p:txBody>
      </p:sp>
      <p:grpSp>
        <p:nvGrpSpPr>
          <p:cNvPr id="27" name="Gruppo 26">
            <a:extLst>
              <a:ext uri="{FF2B5EF4-FFF2-40B4-BE49-F238E27FC236}">
                <a16:creationId xmlns:a16="http://schemas.microsoft.com/office/drawing/2014/main" id="{BCE70AC2-8698-AFF9-52C1-3B700647E242}"/>
              </a:ext>
            </a:extLst>
          </p:cNvPr>
          <p:cNvGrpSpPr/>
          <p:nvPr/>
        </p:nvGrpSpPr>
        <p:grpSpPr>
          <a:xfrm>
            <a:off x="1895389" y="1041551"/>
            <a:ext cx="2817812" cy="1250456"/>
            <a:chOff x="5610815" y="4213382"/>
            <a:chExt cx="2817812" cy="1250456"/>
          </a:xfrm>
        </p:grpSpPr>
        <p:pic>
          <p:nvPicPr>
            <p:cNvPr id="28" name="Immagine 27">
              <a:extLst>
                <a:ext uri="{FF2B5EF4-FFF2-40B4-BE49-F238E27FC236}">
                  <a16:creationId xmlns:a16="http://schemas.microsoft.com/office/drawing/2014/main" id="{07CC2821-637B-7D18-73E5-8DD3A1E8CDE3}"/>
                </a:ext>
              </a:extLst>
            </p:cNvPr>
            <p:cNvPicPr>
              <a:picLocks noChangeAspect="1"/>
            </p:cNvPicPr>
            <p:nvPr/>
          </p:nvPicPr>
          <p:blipFill>
            <a:blip r:embed="rId16" cstate="print">
              <a:extLst>
                <a:ext uri="{28A0092B-C50C-407E-A947-70E740481C1C}">
                  <a14:useLocalDpi xmlns:a14="http://schemas.microsoft.com/office/drawing/2010/main" val="0"/>
                </a:ext>
              </a:extLst>
            </a:blip>
            <a:srcRect l="20923" r="20923"/>
            <a:stretch/>
          </p:blipFill>
          <p:spPr>
            <a:xfrm>
              <a:off x="6588815" y="4213382"/>
              <a:ext cx="861812" cy="833601"/>
            </a:xfrm>
            <a:prstGeom prst="rect">
              <a:avLst/>
            </a:prstGeom>
            <a:noFill/>
            <a:effectLst/>
          </p:spPr>
        </p:pic>
        <p:sp>
          <p:nvSpPr>
            <p:cNvPr id="29" name="Rechteck 36">
              <a:extLst>
                <a:ext uri="{FF2B5EF4-FFF2-40B4-BE49-F238E27FC236}">
                  <a16:creationId xmlns:a16="http://schemas.microsoft.com/office/drawing/2014/main" id="{EB89127E-D4B3-07DE-6A57-51C16C4E3D3C}"/>
                </a:ext>
              </a:extLst>
            </p:cNvPr>
            <p:cNvSpPr>
              <a:spLocks noChangeArrowheads="1"/>
            </p:cNvSpPr>
            <p:nvPr/>
          </p:nvSpPr>
          <p:spPr bwMode="auto">
            <a:xfrm>
              <a:off x="5610815" y="4971395"/>
              <a:ext cx="2817812" cy="492443"/>
            </a:xfrm>
            <a:prstGeom prst="rect">
              <a:avLst/>
            </a:prstGeom>
            <a:noFill/>
            <a:ln w="9525">
              <a:noFill/>
              <a:miter lim="800000"/>
              <a:headEnd/>
              <a:tailEnd/>
            </a:ln>
          </p:spPr>
          <p:txBody>
            <a:bodyPr>
              <a:spAutoFit/>
            </a:bodyPr>
            <a:lstStyle/>
            <a:p>
              <a:pPr marL="0" lvl="1" indent="-271463" algn="ctr"/>
              <a:r>
                <a:rPr lang="it-IT" sz="1400" b="1" dirty="0"/>
                <a:t>CHEM-X</a:t>
              </a:r>
              <a:r>
                <a:rPr lang="it-IT" sz="1100" b="1" baseline="50000" dirty="0"/>
                <a:t>TM</a:t>
              </a:r>
              <a:endParaRPr lang="de-DE" sz="1100" b="1" baseline="50000" dirty="0"/>
            </a:p>
            <a:p>
              <a:pPr marL="0" lvl="1" indent="-271463" algn="ctr"/>
              <a:r>
                <a:rPr lang="de-DE" sz="1100" dirty="0"/>
                <a:t>Stainless Steel</a:t>
              </a:r>
              <a:endParaRPr lang="en-US" sz="1400" dirty="0"/>
            </a:p>
          </p:txBody>
        </p:sp>
      </p:grpSp>
      <p:pic>
        <p:nvPicPr>
          <p:cNvPr id="30" name="Immagine 29">
            <a:extLst>
              <a:ext uri="{FF2B5EF4-FFF2-40B4-BE49-F238E27FC236}">
                <a16:creationId xmlns:a16="http://schemas.microsoft.com/office/drawing/2014/main" id="{E33EB23B-CB18-84C7-9167-39F7A541FE2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08223" y="2417023"/>
            <a:ext cx="192145" cy="234175"/>
          </a:xfrm>
          <a:prstGeom prst="rect">
            <a:avLst/>
          </a:prstGeom>
        </p:spPr>
      </p:pic>
      <p:pic>
        <p:nvPicPr>
          <p:cNvPr id="31" name="Immagine 30">
            <a:extLst>
              <a:ext uri="{FF2B5EF4-FFF2-40B4-BE49-F238E27FC236}">
                <a16:creationId xmlns:a16="http://schemas.microsoft.com/office/drawing/2014/main" id="{837B8716-6EC1-CD56-61C6-67516230955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77275" y="2781249"/>
            <a:ext cx="254041" cy="254041"/>
          </a:xfrm>
          <a:prstGeom prst="rect">
            <a:avLst/>
          </a:prstGeom>
        </p:spPr>
      </p:pic>
      <p:pic>
        <p:nvPicPr>
          <p:cNvPr id="33" name="Immagine 32">
            <a:extLst>
              <a:ext uri="{FF2B5EF4-FFF2-40B4-BE49-F238E27FC236}">
                <a16:creationId xmlns:a16="http://schemas.microsoft.com/office/drawing/2014/main" id="{A28CECFC-74BA-B23B-8C87-1692DE2532B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50599" y="3106306"/>
            <a:ext cx="307393" cy="307393"/>
          </a:xfrm>
          <a:prstGeom prst="rect">
            <a:avLst/>
          </a:prstGeom>
        </p:spPr>
      </p:pic>
      <p:pic>
        <p:nvPicPr>
          <p:cNvPr id="35" name="Immagine 34">
            <a:extLst>
              <a:ext uri="{FF2B5EF4-FFF2-40B4-BE49-F238E27FC236}">
                <a16:creationId xmlns:a16="http://schemas.microsoft.com/office/drawing/2014/main" id="{17E52443-A89C-B931-8FA2-04988B05A4C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155117" y="4206803"/>
            <a:ext cx="298355" cy="298355"/>
          </a:xfrm>
          <a:prstGeom prst="rect">
            <a:avLst/>
          </a:prstGeom>
        </p:spPr>
      </p:pic>
    </p:spTree>
    <p:extLst>
      <p:ext uri="{BB962C8B-B14F-4D97-AF65-F5344CB8AC3E}">
        <p14:creationId xmlns:p14="http://schemas.microsoft.com/office/powerpoint/2010/main" val="2549295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3335">
              <a:lnSpc>
                <a:spcPct val="100000"/>
              </a:lnSpc>
              <a:spcBef>
                <a:spcPts val="100"/>
              </a:spcBef>
            </a:pPr>
            <a:r>
              <a:rPr b="0" dirty="0">
                <a:latin typeface="Arial"/>
                <a:cs typeface="Arial"/>
              </a:rPr>
              <a:t>Dover</a:t>
            </a:r>
            <a:r>
              <a:rPr b="0" spc="-20" dirty="0">
                <a:latin typeface="Arial"/>
                <a:cs typeface="Arial"/>
              </a:rPr>
              <a:t> </a:t>
            </a:r>
            <a:r>
              <a:rPr b="0" spc="-10" dirty="0">
                <a:latin typeface="Arial"/>
                <a:cs typeface="Arial"/>
              </a:rPr>
              <a:t>Corporation</a:t>
            </a:r>
          </a:p>
        </p:txBody>
      </p:sp>
      <p:sp>
        <p:nvSpPr>
          <p:cNvPr id="3" name="object 3"/>
          <p:cNvSpPr txBox="1"/>
          <p:nvPr/>
        </p:nvSpPr>
        <p:spPr>
          <a:xfrm>
            <a:off x="539673" y="1118805"/>
            <a:ext cx="5963920" cy="3726179"/>
          </a:xfrm>
          <a:prstGeom prst="rect">
            <a:avLst/>
          </a:prstGeom>
        </p:spPr>
        <p:txBody>
          <a:bodyPr vert="horz" wrap="square" lIns="0" tIns="12700" rIns="0" bIns="0" rtlCol="0">
            <a:spAutoFit/>
          </a:bodyPr>
          <a:lstStyle/>
          <a:p>
            <a:pPr marL="279400" marR="1910080" indent="-266700">
              <a:lnSpc>
                <a:spcPct val="110000"/>
              </a:lnSpc>
              <a:spcBef>
                <a:spcPts val="100"/>
              </a:spcBef>
              <a:buClr>
                <a:srgbClr val="898A83"/>
              </a:buClr>
              <a:buFont typeface="Wingdings"/>
              <a:buChar char=""/>
              <a:tabLst>
                <a:tab pos="279400" algn="l"/>
              </a:tabLst>
            </a:pPr>
            <a:r>
              <a:rPr sz="1800" dirty="0">
                <a:latin typeface="Arial"/>
                <a:cs typeface="Arial"/>
              </a:rPr>
              <a:t>Founded</a:t>
            </a:r>
            <a:r>
              <a:rPr sz="1800" spc="-25" dirty="0">
                <a:latin typeface="Arial"/>
                <a:cs typeface="Arial"/>
              </a:rPr>
              <a:t> </a:t>
            </a:r>
            <a:r>
              <a:rPr sz="1800" dirty="0">
                <a:latin typeface="Arial"/>
                <a:cs typeface="Arial"/>
              </a:rPr>
              <a:t>in</a:t>
            </a:r>
            <a:r>
              <a:rPr sz="1800" spc="-25" dirty="0">
                <a:latin typeface="Arial"/>
                <a:cs typeface="Arial"/>
              </a:rPr>
              <a:t> </a:t>
            </a:r>
            <a:r>
              <a:rPr sz="1800" dirty="0">
                <a:latin typeface="Arial"/>
                <a:cs typeface="Arial"/>
              </a:rPr>
              <a:t>1955,</a:t>
            </a:r>
            <a:r>
              <a:rPr sz="1800" spc="-25" dirty="0">
                <a:latin typeface="Arial"/>
                <a:cs typeface="Arial"/>
              </a:rPr>
              <a:t> </a:t>
            </a:r>
            <a:r>
              <a:rPr sz="1800" dirty="0">
                <a:latin typeface="Arial"/>
                <a:cs typeface="Arial"/>
              </a:rPr>
              <a:t>and</a:t>
            </a:r>
            <a:r>
              <a:rPr sz="1800" spc="-20" dirty="0">
                <a:latin typeface="Arial"/>
                <a:cs typeface="Arial"/>
              </a:rPr>
              <a:t> </a:t>
            </a:r>
            <a:r>
              <a:rPr sz="1800" spc="-10" dirty="0">
                <a:latin typeface="Arial"/>
                <a:cs typeface="Arial"/>
              </a:rPr>
              <a:t>headquartered </a:t>
            </a:r>
            <a:r>
              <a:rPr sz="1800" dirty="0">
                <a:latin typeface="Arial"/>
                <a:cs typeface="Arial"/>
              </a:rPr>
              <a:t>in</a:t>
            </a:r>
            <a:r>
              <a:rPr sz="1800" spc="-45" dirty="0">
                <a:latin typeface="Arial"/>
                <a:cs typeface="Arial"/>
              </a:rPr>
              <a:t> </a:t>
            </a:r>
            <a:r>
              <a:rPr sz="1800" dirty="0">
                <a:latin typeface="Arial"/>
                <a:cs typeface="Arial"/>
              </a:rPr>
              <a:t>Downers</a:t>
            </a:r>
            <a:r>
              <a:rPr sz="1800" spc="15" dirty="0">
                <a:latin typeface="Arial"/>
                <a:cs typeface="Arial"/>
              </a:rPr>
              <a:t> </a:t>
            </a:r>
            <a:r>
              <a:rPr sz="1800" dirty="0">
                <a:latin typeface="Arial"/>
                <a:cs typeface="Arial"/>
              </a:rPr>
              <a:t>Grove,</a:t>
            </a:r>
            <a:r>
              <a:rPr sz="1800" spc="-45" dirty="0">
                <a:latin typeface="Arial"/>
                <a:cs typeface="Arial"/>
              </a:rPr>
              <a:t> </a:t>
            </a:r>
            <a:r>
              <a:rPr sz="1800" dirty="0">
                <a:latin typeface="Arial"/>
                <a:cs typeface="Arial"/>
              </a:rPr>
              <a:t>Illinois,</a:t>
            </a:r>
            <a:r>
              <a:rPr sz="1800" spc="-25" dirty="0">
                <a:latin typeface="Arial"/>
                <a:cs typeface="Arial"/>
              </a:rPr>
              <a:t> USA</a:t>
            </a:r>
            <a:endParaRPr sz="1800">
              <a:latin typeface="Arial"/>
              <a:cs typeface="Arial"/>
            </a:endParaRPr>
          </a:p>
          <a:p>
            <a:pPr>
              <a:lnSpc>
                <a:spcPct val="100000"/>
              </a:lnSpc>
              <a:spcBef>
                <a:spcPts val="905"/>
              </a:spcBef>
              <a:buClr>
                <a:srgbClr val="898A83"/>
              </a:buClr>
              <a:buFont typeface="Wingdings"/>
              <a:buChar char=""/>
            </a:pPr>
            <a:endParaRPr sz="1800">
              <a:latin typeface="Arial"/>
              <a:cs typeface="Arial"/>
            </a:endParaRPr>
          </a:p>
          <a:p>
            <a:pPr marL="278130" marR="2160905" indent="-266065" algn="just">
              <a:lnSpc>
                <a:spcPct val="110000"/>
              </a:lnSpc>
              <a:buClr>
                <a:srgbClr val="898A83"/>
              </a:buClr>
              <a:buFont typeface="Wingdings"/>
              <a:buChar char=""/>
              <a:tabLst>
                <a:tab pos="279400" algn="l"/>
              </a:tabLst>
            </a:pPr>
            <a:r>
              <a:rPr sz="1800" dirty="0">
                <a:latin typeface="Arial"/>
                <a:cs typeface="Arial"/>
              </a:rPr>
              <a:t>Multibillion</a:t>
            </a:r>
            <a:r>
              <a:rPr sz="1800" spc="-35" dirty="0">
                <a:latin typeface="Arial"/>
                <a:cs typeface="Arial"/>
              </a:rPr>
              <a:t> </a:t>
            </a:r>
            <a:r>
              <a:rPr sz="1800" dirty="0">
                <a:latin typeface="Arial"/>
                <a:cs typeface="Arial"/>
              </a:rPr>
              <a:t>dollar</a:t>
            </a:r>
            <a:r>
              <a:rPr sz="1800" spc="-50" dirty="0">
                <a:latin typeface="Arial"/>
                <a:cs typeface="Arial"/>
              </a:rPr>
              <a:t> </a:t>
            </a:r>
            <a:r>
              <a:rPr sz="1800" dirty="0">
                <a:latin typeface="Arial"/>
                <a:cs typeface="Arial"/>
              </a:rPr>
              <a:t>diversified</a:t>
            </a:r>
            <a:r>
              <a:rPr sz="1800" spc="-40" dirty="0">
                <a:latin typeface="Arial"/>
                <a:cs typeface="Arial"/>
              </a:rPr>
              <a:t> </a:t>
            </a:r>
            <a:r>
              <a:rPr sz="1800" spc="-10" dirty="0">
                <a:latin typeface="Arial"/>
                <a:cs typeface="Arial"/>
              </a:rPr>
              <a:t>global 	</a:t>
            </a:r>
            <a:r>
              <a:rPr sz="1800" dirty="0">
                <a:latin typeface="Arial"/>
                <a:cs typeface="Arial"/>
              </a:rPr>
              <a:t>manufacturer</a:t>
            </a:r>
            <a:r>
              <a:rPr sz="1800" spc="-40" dirty="0">
                <a:latin typeface="Arial"/>
                <a:cs typeface="Arial"/>
              </a:rPr>
              <a:t> </a:t>
            </a:r>
            <a:r>
              <a:rPr sz="1800" dirty="0">
                <a:latin typeface="Arial"/>
                <a:cs typeface="Arial"/>
              </a:rPr>
              <a:t>of</a:t>
            </a:r>
            <a:r>
              <a:rPr sz="1800" spc="-40" dirty="0">
                <a:latin typeface="Arial"/>
                <a:cs typeface="Arial"/>
              </a:rPr>
              <a:t> </a:t>
            </a:r>
            <a:r>
              <a:rPr sz="1800" dirty="0">
                <a:latin typeface="Arial"/>
                <a:cs typeface="Arial"/>
              </a:rPr>
              <a:t>industrial</a:t>
            </a:r>
            <a:r>
              <a:rPr sz="1800" spc="-40" dirty="0">
                <a:latin typeface="Arial"/>
                <a:cs typeface="Arial"/>
              </a:rPr>
              <a:t> </a:t>
            </a:r>
            <a:r>
              <a:rPr sz="1800" spc="-10" dirty="0">
                <a:latin typeface="Arial"/>
                <a:cs typeface="Arial"/>
              </a:rPr>
              <a:t>products 	</a:t>
            </a:r>
            <a:r>
              <a:rPr sz="1800" dirty="0">
                <a:latin typeface="Arial"/>
                <a:cs typeface="Arial"/>
              </a:rPr>
              <a:t>(NYSE:</a:t>
            </a:r>
            <a:r>
              <a:rPr sz="1800" spc="-25" dirty="0">
                <a:latin typeface="Arial"/>
                <a:cs typeface="Arial"/>
              </a:rPr>
              <a:t> </a:t>
            </a:r>
            <a:r>
              <a:rPr sz="1800" spc="-20" dirty="0">
                <a:latin typeface="Arial"/>
                <a:cs typeface="Arial"/>
              </a:rPr>
              <a:t>DOV)</a:t>
            </a:r>
            <a:endParaRPr sz="1800">
              <a:latin typeface="Arial"/>
              <a:cs typeface="Arial"/>
            </a:endParaRPr>
          </a:p>
          <a:p>
            <a:pPr>
              <a:lnSpc>
                <a:spcPct val="100000"/>
              </a:lnSpc>
              <a:spcBef>
                <a:spcPts val="1720"/>
              </a:spcBef>
              <a:buClr>
                <a:srgbClr val="898A83"/>
              </a:buClr>
              <a:buFont typeface="Wingdings"/>
              <a:buChar char=""/>
            </a:pPr>
            <a:endParaRPr sz="1800">
              <a:latin typeface="Arial"/>
              <a:cs typeface="Arial"/>
            </a:endParaRPr>
          </a:p>
          <a:p>
            <a:pPr marL="279400" indent="-266700">
              <a:lnSpc>
                <a:spcPct val="100000"/>
              </a:lnSpc>
              <a:buClr>
                <a:srgbClr val="898A83"/>
              </a:buClr>
              <a:buFont typeface="Wingdings"/>
              <a:buChar char=""/>
              <a:tabLst>
                <a:tab pos="279400" algn="l"/>
              </a:tabLst>
            </a:pPr>
            <a:r>
              <a:rPr sz="1800" dirty="0">
                <a:latin typeface="Arial"/>
                <a:cs typeface="Arial"/>
              </a:rPr>
              <a:t>Over</a:t>
            </a:r>
            <a:r>
              <a:rPr sz="1800" spc="-45" dirty="0">
                <a:latin typeface="Arial"/>
                <a:cs typeface="Arial"/>
              </a:rPr>
              <a:t> </a:t>
            </a:r>
            <a:r>
              <a:rPr sz="1800" dirty="0">
                <a:latin typeface="Arial"/>
                <a:cs typeface="Arial"/>
              </a:rPr>
              <a:t>25,000</a:t>
            </a:r>
            <a:r>
              <a:rPr sz="1800" spc="-35" dirty="0">
                <a:latin typeface="Arial"/>
                <a:cs typeface="Arial"/>
              </a:rPr>
              <a:t> </a:t>
            </a:r>
            <a:r>
              <a:rPr sz="1800" dirty="0">
                <a:latin typeface="Arial"/>
                <a:cs typeface="Arial"/>
              </a:rPr>
              <a:t>employees</a:t>
            </a:r>
            <a:r>
              <a:rPr sz="1800" spc="-10" dirty="0">
                <a:latin typeface="Arial"/>
                <a:cs typeface="Arial"/>
              </a:rPr>
              <a:t> </a:t>
            </a:r>
            <a:r>
              <a:rPr sz="1800" dirty="0">
                <a:latin typeface="Arial"/>
                <a:cs typeface="Arial"/>
              </a:rPr>
              <a:t>with </a:t>
            </a:r>
            <a:r>
              <a:rPr sz="1800" spc="-10" dirty="0">
                <a:latin typeface="Arial"/>
                <a:cs typeface="Arial"/>
              </a:rPr>
              <a:t>customers</a:t>
            </a:r>
            <a:endParaRPr sz="1800">
              <a:latin typeface="Arial"/>
              <a:cs typeface="Arial"/>
            </a:endParaRPr>
          </a:p>
          <a:p>
            <a:pPr marL="279400">
              <a:lnSpc>
                <a:spcPct val="100000"/>
              </a:lnSpc>
              <a:spcBef>
                <a:spcPts val="219"/>
              </a:spcBef>
            </a:pPr>
            <a:r>
              <a:rPr sz="1800" dirty="0">
                <a:latin typeface="Arial"/>
                <a:cs typeface="Arial"/>
              </a:rPr>
              <a:t>in</a:t>
            </a:r>
            <a:r>
              <a:rPr sz="1800" spc="-35" dirty="0">
                <a:latin typeface="Arial"/>
                <a:cs typeface="Arial"/>
              </a:rPr>
              <a:t> </a:t>
            </a:r>
            <a:r>
              <a:rPr sz="1800" dirty="0">
                <a:latin typeface="Arial"/>
                <a:cs typeface="Arial"/>
              </a:rPr>
              <a:t>more</a:t>
            </a:r>
            <a:r>
              <a:rPr sz="1800" spc="-25" dirty="0">
                <a:latin typeface="Arial"/>
                <a:cs typeface="Arial"/>
              </a:rPr>
              <a:t> </a:t>
            </a:r>
            <a:r>
              <a:rPr sz="1800" dirty="0">
                <a:latin typeface="Arial"/>
                <a:cs typeface="Arial"/>
              </a:rPr>
              <a:t>than</a:t>
            </a:r>
            <a:r>
              <a:rPr sz="1800" spc="-35" dirty="0">
                <a:latin typeface="Arial"/>
                <a:cs typeface="Arial"/>
              </a:rPr>
              <a:t> </a:t>
            </a:r>
            <a:r>
              <a:rPr sz="1800" dirty="0">
                <a:latin typeface="Arial"/>
                <a:cs typeface="Arial"/>
              </a:rPr>
              <a:t>100</a:t>
            </a:r>
            <a:r>
              <a:rPr sz="1800" spc="-20" dirty="0">
                <a:latin typeface="Arial"/>
                <a:cs typeface="Arial"/>
              </a:rPr>
              <a:t> </a:t>
            </a:r>
            <a:r>
              <a:rPr sz="1800" dirty="0">
                <a:latin typeface="Arial"/>
                <a:cs typeface="Arial"/>
              </a:rPr>
              <a:t>countries</a:t>
            </a:r>
            <a:r>
              <a:rPr sz="1800" spc="-15" dirty="0">
                <a:latin typeface="Arial"/>
                <a:cs typeface="Arial"/>
              </a:rPr>
              <a:t> </a:t>
            </a:r>
            <a:r>
              <a:rPr sz="1800" dirty="0">
                <a:latin typeface="Arial"/>
                <a:cs typeface="Arial"/>
              </a:rPr>
              <a:t>with</a:t>
            </a:r>
            <a:r>
              <a:rPr sz="1800" spc="-5" dirty="0">
                <a:latin typeface="Arial"/>
                <a:cs typeface="Arial"/>
              </a:rPr>
              <a:t> </a:t>
            </a:r>
            <a:r>
              <a:rPr sz="1800" dirty="0">
                <a:latin typeface="Arial"/>
                <a:cs typeface="Arial"/>
              </a:rPr>
              <a:t>18</a:t>
            </a:r>
            <a:r>
              <a:rPr sz="1800" spc="-35" dirty="0">
                <a:latin typeface="Arial"/>
                <a:cs typeface="Arial"/>
              </a:rPr>
              <a:t> </a:t>
            </a:r>
            <a:r>
              <a:rPr sz="1800" dirty="0">
                <a:latin typeface="Arial"/>
                <a:cs typeface="Arial"/>
              </a:rPr>
              <a:t>operating</a:t>
            </a:r>
            <a:r>
              <a:rPr sz="1800" spc="-10" dirty="0">
                <a:latin typeface="Arial"/>
                <a:cs typeface="Arial"/>
              </a:rPr>
              <a:t> companies</a:t>
            </a:r>
            <a:endParaRPr sz="1800">
              <a:latin typeface="Arial"/>
              <a:cs typeface="Arial"/>
            </a:endParaRPr>
          </a:p>
          <a:p>
            <a:pPr>
              <a:lnSpc>
                <a:spcPct val="100000"/>
              </a:lnSpc>
              <a:spcBef>
                <a:spcPts val="1720"/>
              </a:spcBef>
            </a:pPr>
            <a:endParaRPr sz="1800">
              <a:latin typeface="Arial"/>
              <a:cs typeface="Arial"/>
            </a:endParaRPr>
          </a:p>
          <a:p>
            <a:pPr marL="279400" indent="-266700">
              <a:lnSpc>
                <a:spcPct val="100000"/>
              </a:lnSpc>
              <a:buClr>
                <a:srgbClr val="898A83"/>
              </a:buClr>
              <a:buFont typeface="Wingdings"/>
              <a:buChar char=""/>
              <a:tabLst>
                <a:tab pos="279400" algn="l"/>
              </a:tabLst>
            </a:pPr>
            <a:r>
              <a:rPr sz="1800" dirty="0">
                <a:latin typeface="Arial"/>
                <a:cs typeface="Arial"/>
              </a:rPr>
              <a:t>Organized</a:t>
            </a:r>
            <a:r>
              <a:rPr sz="1800" spc="-30" dirty="0">
                <a:latin typeface="Arial"/>
                <a:cs typeface="Arial"/>
              </a:rPr>
              <a:t> </a:t>
            </a:r>
            <a:r>
              <a:rPr sz="1800" dirty="0">
                <a:latin typeface="Arial"/>
                <a:cs typeface="Arial"/>
              </a:rPr>
              <a:t>into</a:t>
            </a:r>
            <a:r>
              <a:rPr sz="1800" spc="-30" dirty="0">
                <a:latin typeface="Arial"/>
                <a:cs typeface="Arial"/>
              </a:rPr>
              <a:t> </a:t>
            </a:r>
            <a:r>
              <a:rPr sz="1800" b="1" dirty="0">
                <a:latin typeface="Arial"/>
                <a:cs typeface="Arial"/>
              </a:rPr>
              <a:t>five</a:t>
            </a:r>
            <a:r>
              <a:rPr sz="1800" b="1" spc="-5" dirty="0">
                <a:latin typeface="Arial"/>
                <a:cs typeface="Arial"/>
              </a:rPr>
              <a:t> </a:t>
            </a:r>
            <a:r>
              <a:rPr sz="1800" dirty="0">
                <a:latin typeface="Arial"/>
                <a:cs typeface="Arial"/>
              </a:rPr>
              <a:t>market</a:t>
            </a:r>
            <a:r>
              <a:rPr sz="1800" spc="-35" dirty="0">
                <a:latin typeface="Arial"/>
                <a:cs typeface="Arial"/>
              </a:rPr>
              <a:t> </a:t>
            </a:r>
            <a:r>
              <a:rPr sz="1800" spc="-10" dirty="0">
                <a:latin typeface="Arial"/>
                <a:cs typeface="Arial"/>
              </a:rPr>
              <a:t>segments</a:t>
            </a:r>
            <a:endParaRPr sz="1800">
              <a:latin typeface="Arial"/>
              <a:cs typeface="Arial"/>
            </a:endParaRPr>
          </a:p>
        </p:txBody>
      </p:sp>
      <p:pic>
        <p:nvPicPr>
          <p:cNvPr id="4" name="object 4"/>
          <p:cNvPicPr/>
          <p:nvPr/>
        </p:nvPicPr>
        <p:blipFill>
          <a:blip r:embed="rId2" cstate="print"/>
          <a:stretch>
            <a:fillRect/>
          </a:stretch>
        </p:blipFill>
        <p:spPr>
          <a:xfrm>
            <a:off x="8057811" y="1125664"/>
            <a:ext cx="2682527" cy="955166"/>
          </a:xfrm>
          <a:prstGeom prst="rect">
            <a:avLst/>
          </a:prstGeom>
        </p:spPr>
      </p:pic>
      <p:pic>
        <p:nvPicPr>
          <p:cNvPr id="5" name="object 5"/>
          <p:cNvPicPr/>
          <p:nvPr/>
        </p:nvPicPr>
        <p:blipFill>
          <a:blip r:embed="rId3" cstate="print"/>
          <a:stretch>
            <a:fillRect/>
          </a:stretch>
        </p:blipFill>
        <p:spPr>
          <a:xfrm>
            <a:off x="7182611" y="2237232"/>
            <a:ext cx="4527803" cy="3288791"/>
          </a:xfrm>
          <a:prstGeom prst="rect">
            <a:avLst/>
          </a:prstGeom>
        </p:spPr>
      </p:pic>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(c)</a:t>
            </a:r>
            <a:r>
              <a:rPr spc="-15" dirty="0"/>
              <a:t> </a:t>
            </a:r>
            <a:r>
              <a:rPr dirty="0"/>
              <a:t>MAAG</a:t>
            </a:r>
            <a:r>
              <a:rPr spc="-10" dirty="0"/>
              <a:t> Group</a:t>
            </a:r>
          </a:p>
        </p:txBody>
      </p:sp>
      <p:sp>
        <p:nvSpPr>
          <p:cNvPr id="7" name="object 7"/>
          <p:cNvSpPr txBox="1">
            <a:spLocks noGrp="1"/>
          </p:cNvSpPr>
          <p:nvPr>
            <p:ph type="sldNum" sz="quarter" idx="7"/>
          </p:nvPr>
        </p:nvSpPr>
        <p:spPr>
          <a:prstGeom prst="rect">
            <a:avLst/>
          </a:prstGeom>
        </p:spPr>
        <p:txBody>
          <a:bodyPr vert="horz" wrap="square" lIns="0" tIns="3175" rIns="0" bIns="0" rtlCol="0">
            <a:spAutoFit/>
          </a:bodyPr>
          <a:lstStyle/>
          <a:p>
            <a:pPr marL="12700">
              <a:lnSpc>
                <a:spcPct val="100000"/>
              </a:lnSpc>
              <a:spcBef>
                <a:spcPts val="25"/>
              </a:spcBef>
            </a:pPr>
            <a:fld id="{81D60167-4931-47E6-BA6A-407CBD079E47}" type="slidenum">
              <a:rPr spc="-25" dirty="0"/>
              <a:t>2</a:t>
            </a:fld>
            <a:endParaRPr spc="-25"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1B1CB90-ECDE-40E4-8423-E75AF6FF2B45}"/>
              </a:ext>
            </a:extLst>
          </p:cNvPr>
          <p:cNvSpPr>
            <a:spLocks noGrp="1"/>
          </p:cNvSpPr>
          <p:nvPr>
            <p:ph type="sldNum" sz="quarter" idx="17"/>
          </p:nvPr>
        </p:nvSpPr>
        <p:spPr/>
        <p:txBody>
          <a:bodyPr/>
          <a:lstStyle/>
          <a:p>
            <a:fld id="{F73A1D7B-8CC0-4366-B635-CE7308505681}" type="slidenum">
              <a:rPr lang="de-DE" smtClean="0"/>
              <a:pPr/>
              <a:t>20</a:t>
            </a:fld>
            <a:endParaRPr lang="de-DE" dirty="0"/>
          </a:p>
        </p:txBody>
      </p:sp>
      <p:sp>
        <p:nvSpPr>
          <p:cNvPr id="5" name="Title 3">
            <a:extLst>
              <a:ext uri="{FF2B5EF4-FFF2-40B4-BE49-F238E27FC236}">
                <a16:creationId xmlns:a16="http://schemas.microsoft.com/office/drawing/2014/main" id="{71A51309-BCAE-442C-AD5B-8F2070D32B03}"/>
              </a:ext>
            </a:extLst>
          </p:cNvPr>
          <p:cNvSpPr>
            <a:spLocks noGrp="1"/>
          </p:cNvSpPr>
          <p:nvPr>
            <p:ph type="title"/>
          </p:nvPr>
        </p:nvSpPr>
        <p:spPr>
          <a:xfrm>
            <a:off x="2663302" y="804800"/>
            <a:ext cx="7137646" cy="573834"/>
          </a:xfrm>
        </p:spPr>
        <p:txBody>
          <a:bodyPr>
            <a:normAutofit/>
          </a:bodyPr>
          <a:lstStyle/>
          <a:p>
            <a:r>
              <a:rPr lang="en-US" sz="3200" dirty="0"/>
              <a:t>6. Types of MAAG pumps</a:t>
            </a:r>
          </a:p>
        </p:txBody>
      </p:sp>
      <p:pic>
        <p:nvPicPr>
          <p:cNvPr id="2" name="Picture 1">
            <a:extLst>
              <a:ext uri="{FF2B5EF4-FFF2-40B4-BE49-F238E27FC236}">
                <a16:creationId xmlns:a16="http://schemas.microsoft.com/office/drawing/2014/main" id="{92315675-8251-422C-B11B-46F3A07CDFFD}"/>
              </a:ext>
            </a:extLst>
          </p:cNvPr>
          <p:cNvPicPr>
            <a:picLocks noChangeAspect="1"/>
          </p:cNvPicPr>
          <p:nvPr/>
        </p:nvPicPr>
        <p:blipFill>
          <a:blip r:embed="rId3"/>
          <a:stretch>
            <a:fillRect/>
          </a:stretch>
        </p:blipFill>
        <p:spPr>
          <a:xfrm>
            <a:off x="2207250" y="1428531"/>
            <a:ext cx="2665464" cy="2478991"/>
          </a:xfrm>
          <a:prstGeom prst="rect">
            <a:avLst/>
          </a:prstGeom>
        </p:spPr>
      </p:pic>
      <p:pic>
        <p:nvPicPr>
          <p:cNvPr id="3" name="Picture 2">
            <a:extLst>
              <a:ext uri="{FF2B5EF4-FFF2-40B4-BE49-F238E27FC236}">
                <a16:creationId xmlns:a16="http://schemas.microsoft.com/office/drawing/2014/main" id="{A6244D4E-EC6C-4F96-8DC8-298356AE6984}"/>
              </a:ext>
            </a:extLst>
          </p:cNvPr>
          <p:cNvPicPr>
            <a:picLocks noChangeAspect="1"/>
          </p:cNvPicPr>
          <p:nvPr/>
        </p:nvPicPr>
        <p:blipFill>
          <a:blip r:embed="rId4"/>
          <a:stretch>
            <a:fillRect/>
          </a:stretch>
        </p:blipFill>
        <p:spPr>
          <a:xfrm>
            <a:off x="8785311" y="1539325"/>
            <a:ext cx="2665465" cy="2478991"/>
          </a:xfrm>
          <a:prstGeom prst="rect">
            <a:avLst/>
          </a:prstGeom>
        </p:spPr>
      </p:pic>
      <p:pic>
        <p:nvPicPr>
          <p:cNvPr id="6" name="Picture 5">
            <a:extLst>
              <a:ext uri="{FF2B5EF4-FFF2-40B4-BE49-F238E27FC236}">
                <a16:creationId xmlns:a16="http://schemas.microsoft.com/office/drawing/2014/main" id="{D2D06D3B-7101-489A-B3FF-7BEB709BF545}"/>
              </a:ext>
            </a:extLst>
          </p:cNvPr>
          <p:cNvPicPr>
            <a:picLocks noChangeAspect="1"/>
          </p:cNvPicPr>
          <p:nvPr/>
        </p:nvPicPr>
        <p:blipFill>
          <a:blip r:embed="rId5"/>
          <a:stretch>
            <a:fillRect/>
          </a:stretch>
        </p:blipFill>
        <p:spPr>
          <a:xfrm>
            <a:off x="5319495" y="1513197"/>
            <a:ext cx="2665464" cy="2478991"/>
          </a:xfrm>
          <a:prstGeom prst="rect">
            <a:avLst/>
          </a:prstGeom>
        </p:spPr>
      </p:pic>
      <p:pic>
        <p:nvPicPr>
          <p:cNvPr id="12" name="Picture 11">
            <a:extLst>
              <a:ext uri="{FF2B5EF4-FFF2-40B4-BE49-F238E27FC236}">
                <a16:creationId xmlns:a16="http://schemas.microsoft.com/office/drawing/2014/main" id="{7717A5F4-0C79-40D8-AEDD-8457CBC48689}"/>
              </a:ext>
            </a:extLst>
          </p:cNvPr>
          <p:cNvPicPr>
            <a:picLocks noChangeAspect="1"/>
          </p:cNvPicPr>
          <p:nvPr/>
        </p:nvPicPr>
        <p:blipFill>
          <a:blip r:embed="rId6"/>
          <a:stretch>
            <a:fillRect/>
          </a:stretch>
        </p:blipFill>
        <p:spPr>
          <a:xfrm>
            <a:off x="2484087" y="1779945"/>
            <a:ext cx="2233173" cy="1639894"/>
          </a:xfrm>
          <a:prstGeom prst="rect">
            <a:avLst/>
          </a:prstGeom>
        </p:spPr>
      </p:pic>
      <p:sp>
        <p:nvSpPr>
          <p:cNvPr id="13" name="Rectangle 12">
            <a:extLst>
              <a:ext uri="{FF2B5EF4-FFF2-40B4-BE49-F238E27FC236}">
                <a16:creationId xmlns:a16="http://schemas.microsoft.com/office/drawing/2014/main" id="{74AEAB4E-3892-4252-BC0B-2BE81D0E015B}"/>
              </a:ext>
            </a:extLst>
          </p:cNvPr>
          <p:cNvSpPr/>
          <p:nvPr/>
        </p:nvSpPr>
        <p:spPr>
          <a:xfrm>
            <a:off x="2432563" y="1779944"/>
            <a:ext cx="778098" cy="707886"/>
          </a:xfrm>
          <a:prstGeom prst="rect">
            <a:avLst/>
          </a:prstGeom>
        </p:spPr>
        <p:txBody>
          <a:bodyPr wrap="square">
            <a:spAutoFit/>
          </a:bodyPr>
          <a:lstStyle/>
          <a:p>
            <a:endParaRPr lang="en-IN" sz="2000" dirty="0">
              <a:solidFill>
                <a:srgbClr val="FF0000"/>
              </a:solidFill>
            </a:endParaRPr>
          </a:p>
          <a:p>
            <a:pPr marL="342900" indent="-342900">
              <a:buFont typeface="+mj-lt"/>
              <a:buAutoNum type="arabicPeriod"/>
            </a:pPr>
            <a:endParaRPr lang="en-US" sz="2000" dirty="0"/>
          </a:p>
        </p:txBody>
      </p:sp>
      <p:pic>
        <p:nvPicPr>
          <p:cNvPr id="14" name="Picture 13">
            <a:extLst>
              <a:ext uri="{FF2B5EF4-FFF2-40B4-BE49-F238E27FC236}">
                <a16:creationId xmlns:a16="http://schemas.microsoft.com/office/drawing/2014/main" id="{D34B26B1-74D9-4E9D-A118-8AE8BCC620B4}"/>
              </a:ext>
            </a:extLst>
          </p:cNvPr>
          <p:cNvPicPr>
            <a:picLocks noChangeAspect="1"/>
          </p:cNvPicPr>
          <p:nvPr/>
        </p:nvPicPr>
        <p:blipFill>
          <a:blip r:embed="rId7"/>
          <a:stretch>
            <a:fillRect/>
          </a:stretch>
        </p:blipFill>
        <p:spPr>
          <a:xfrm>
            <a:off x="5719913" y="1861092"/>
            <a:ext cx="2136929" cy="1776164"/>
          </a:xfrm>
          <a:prstGeom prst="rect">
            <a:avLst/>
          </a:prstGeom>
        </p:spPr>
      </p:pic>
      <p:pic>
        <p:nvPicPr>
          <p:cNvPr id="15" name="Picture 14">
            <a:extLst>
              <a:ext uri="{FF2B5EF4-FFF2-40B4-BE49-F238E27FC236}">
                <a16:creationId xmlns:a16="http://schemas.microsoft.com/office/drawing/2014/main" id="{A6546144-45C4-4B76-8A2E-6C8389C3FF7C}"/>
              </a:ext>
            </a:extLst>
          </p:cNvPr>
          <p:cNvPicPr>
            <a:picLocks noChangeAspect="1"/>
          </p:cNvPicPr>
          <p:nvPr/>
        </p:nvPicPr>
        <p:blipFill>
          <a:blip r:embed="rId8"/>
          <a:stretch>
            <a:fillRect/>
          </a:stretch>
        </p:blipFill>
        <p:spPr>
          <a:xfrm>
            <a:off x="9091112" y="1830070"/>
            <a:ext cx="2359664" cy="1785518"/>
          </a:xfrm>
          <a:prstGeom prst="rect">
            <a:avLst/>
          </a:prstGeom>
        </p:spPr>
      </p:pic>
      <p:pic>
        <p:nvPicPr>
          <p:cNvPr id="17" name="Picture 16">
            <a:extLst>
              <a:ext uri="{FF2B5EF4-FFF2-40B4-BE49-F238E27FC236}">
                <a16:creationId xmlns:a16="http://schemas.microsoft.com/office/drawing/2014/main" id="{37B5A79C-DCB7-427B-ADA5-31637233CE00}"/>
              </a:ext>
            </a:extLst>
          </p:cNvPr>
          <p:cNvPicPr>
            <a:picLocks noChangeAspect="1"/>
          </p:cNvPicPr>
          <p:nvPr/>
        </p:nvPicPr>
        <p:blipFill>
          <a:blip r:embed="rId9"/>
          <a:stretch>
            <a:fillRect/>
          </a:stretch>
        </p:blipFill>
        <p:spPr>
          <a:xfrm>
            <a:off x="2471768" y="4275479"/>
            <a:ext cx="2254692" cy="2478991"/>
          </a:xfrm>
          <a:prstGeom prst="rect">
            <a:avLst/>
          </a:prstGeom>
        </p:spPr>
      </p:pic>
      <p:pic>
        <p:nvPicPr>
          <p:cNvPr id="18" name="Picture 17">
            <a:extLst>
              <a:ext uri="{FF2B5EF4-FFF2-40B4-BE49-F238E27FC236}">
                <a16:creationId xmlns:a16="http://schemas.microsoft.com/office/drawing/2014/main" id="{A41E865B-FA99-4EAA-82F3-22A974170412}"/>
              </a:ext>
            </a:extLst>
          </p:cNvPr>
          <p:cNvPicPr>
            <a:picLocks noChangeAspect="1"/>
          </p:cNvPicPr>
          <p:nvPr/>
        </p:nvPicPr>
        <p:blipFill>
          <a:blip r:embed="rId10"/>
          <a:stretch>
            <a:fillRect/>
          </a:stretch>
        </p:blipFill>
        <p:spPr>
          <a:xfrm>
            <a:off x="2626198" y="4532654"/>
            <a:ext cx="1971676" cy="1796707"/>
          </a:xfrm>
          <a:prstGeom prst="rect">
            <a:avLst/>
          </a:prstGeom>
        </p:spPr>
      </p:pic>
      <p:pic>
        <p:nvPicPr>
          <p:cNvPr id="19" name="Picture 18">
            <a:extLst>
              <a:ext uri="{FF2B5EF4-FFF2-40B4-BE49-F238E27FC236}">
                <a16:creationId xmlns:a16="http://schemas.microsoft.com/office/drawing/2014/main" id="{8BAD5F99-4957-4E3B-A8A6-61B75095C851}"/>
              </a:ext>
            </a:extLst>
          </p:cNvPr>
          <p:cNvPicPr>
            <a:picLocks noChangeAspect="1"/>
          </p:cNvPicPr>
          <p:nvPr/>
        </p:nvPicPr>
        <p:blipFill>
          <a:blip r:embed="rId11"/>
          <a:stretch>
            <a:fillRect/>
          </a:stretch>
        </p:blipFill>
        <p:spPr>
          <a:xfrm>
            <a:off x="5320777" y="4211293"/>
            <a:ext cx="2739929" cy="2478991"/>
          </a:xfrm>
          <a:prstGeom prst="rect">
            <a:avLst/>
          </a:prstGeom>
        </p:spPr>
      </p:pic>
      <p:pic>
        <p:nvPicPr>
          <p:cNvPr id="20" name="Picture 19">
            <a:extLst>
              <a:ext uri="{FF2B5EF4-FFF2-40B4-BE49-F238E27FC236}">
                <a16:creationId xmlns:a16="http://schemas.microsoft.com/office/drawing/2014/main" id="{EB4969D1-5375-4A0B-B7CD-41AE7D4FAA82}"/>
              </a:ext>
            </a:extLst>
          </p:cNvPr>
          <p:cNvPicPr>
            <a:picLocks noChangeAspect="1"/>
          </p:cNvPicPr>
          <p:nvPr/>
        </p:nvPicPr>
        <p:blipFill>
          <a:blip r:embed="rId12"/>
          <a:stretch>
            <a:fillRect/>
          </a:stretch>
        </p:blipFill>
        <p:spPr>
          <a:xfrm>
            <a:off x="5746131" y="4540645"/>
            <a:ext cx="1957388" cy="1767394"/>
          </a:xfrm>
          <a:prstGeom prst="rect">
            <a:avLst/>
          </a:prstGeom>
        </p:spPr>
      </p:pic>
      <p:pic>
        <p:nvPicPr>
          <p:cNvPr id="21" name="Picture 20">
            <a:extLst>
              <a:ext uri="{FF2B5EF4-FFF2-40B4-BE49-F238E27FC236}">
                <a16:creationId xmlns:a16="http://schemas.microsoft.com/office/drawing/2014/main" id="{00501046-F7D2-435D-A0EF-CBC57AF1B0BF}"/>
              </a:ext>
            </a:extLst>
          </p:cNvPr>
          <p:cNvPicPr>
            <a:picLocks noChangeAspect="1"/>
          </p:cNvPicPr>
          <p:nvPr/>
        </p:nvPicPr>
        <p:blipFill>
          <a:blip r:embed="rId13"/>
          <a:stretch>
            <a:fillRect/>
          </a:stretch>
        </p:blipFill>
        <p:spPr>
          <a:xfrm>
            <a:off x="2432563" y="3407675"/>
            <a:ext cx="2642903" cy="707886"/>
          </a:xfrm>
          <a:prstGeom prst="rect">
            <a:avLst/>
          </a:prstGeom>
        </p:spPr>
      </p:pic>
      <p:pic>
        <p:nvPicPr>
          <p:cNvPr id="22" name="Picture 21">
            <a:extLst>
              <a:ext uri="{FF2B5EF4-FFF2-40B4-BE49-F238E27FC236}">
                <a16:creationId xmlns:a16="http://schemas.microsoft.com/office/drawing/2014/main" id="{5ADA5C6F-9C31-47D2-AAA9-51044439D7F6}"/>
              </a:ext>
            </a:extLst>
          </p:cNvPr>
          <p:cNvPicPr>
            <a:picLocks noChangeAspect="1"/>
          </p:cNvPicPr>
          <p:nvPr/>
        </p:nvPicPr>
        <p:blipFill>
          <a:blip r:embed="rId14"/>
          <a:stretch>
            <a:fillRect/>
          </a:stretch>
        </p:blipFill>
        <p:spPr>
          <a:xfrm>
            <a:off x="5470313" y="3584547"/>
            <a:ext cx="2642903" cy="487664"/>
          </a:xfrm>
          <a:prstGeom prst="rect">
            <a:avLst/>
          </a:prstGeom>
        </p:spPr>
      </p:pic>
      <p:pic>
        <p:nvPicPr>
          <p:cNvPr id="23" name="Picture 22">
            <a:extLst>
              <a:ext uri="{FF2B5EF4-FFF2-40B4-BE49-F238E27FC236}">
                <a16:creationId xmlns:a16="http://schemas.microsoft.com/office/drawing/2014/main" id="{23C6F778-A65A-4658-A287-4E71EEAD9B09}"/>
              </a:ext>
            </a:extLst>
          </p:cNvPr>
          <p:cNvPicPr>
            <a:picLocks noChangeAspect="1"/>
          </p:cNvPicPr>
          <p:nvPr/>
        </p:nvPicPr>
        <p:blipFill>
          <a:blip r:embed="rId15"/>
          <a:stretch>
            <a:fillRect/>
          </a:stretch>
        </p:blipFill>
        <p:spPr>
          <a:xfrm>
            <a:off x="8913569" y="3606234"/>
            <a:ext cx="2611670" cy="474854"/>
          </a:xfrm>
          <a:prstGeom prst="rect">
            <a:avLst/>
          </a:prstGeom>
        </p:spPr>
      </p:pic>
      <p:pic>
        <p:nvPicPr>
          <p:cNvPr id="24" name="Picture 23">
            <a:extLst>
              <a:ext uri="{FF2B5EF4-FFF2-40B4-BE49-F238E27FC236}">
                <a16:creationId xmlns:a16="http://schemas.microsoft.com/office/drawing/2014/main" id="{395B862B-000E-4A33-B815-9FEF03783C86}"/>
              </a:ext>
            </a:extLst>
          </p:cNvPr>
          <p:cNvPicPr>
            <a:picLocks noChangeAspect="1"/>
          </p:cNvPicPr>
          <p:nvPr/>
        </p:nvPicPr>
        <p:blipFill>
          <a:blip r:embed="rId16"/>
          <a:stretch>
            <a:fillRect/>
          </a:stretch>
        </p:blipFill>
        <p:spPr>
          <a:xfrm>
            <a:off x="2290945" y="6308039"/>
            <a:ext cx="2573212" cy="529779"/>
          </a:xfrm>
          <a:prstGeom prst="rect">
            <a:avLst/>
          </a:prstGeom>
        </p:spPr>
      </p:pic>
      <p:pic>
        <p:nvPicPr>
          <p:cNvPr id="25" name="Picture 24">
            <a:extLst>
              <a:ext uri="{FF2B5EF4-FFF2-40B4-BE49-F238E27FC236}">
                <a16:creationId xmlns:a16="http://schemas.microsoft.com/office/drawing/2014/main" id="{84A4D092-F2AA-49DC-B659-283D90ADC2E1}"/>
              </a:ext>
            </a:extLst>
          </p:cNvPr>
          <p:cNvPicPr>
            <a:picLocks noChangeAspect="1"/>
          </p:cNvPicPr>
          <p:nvPr/>
        </p:nvPicPr>
        <p:blipFill>
          <a:blip r:embed="rId17"/>
          <a:stretch>
            <a:fillRect/>
          </a:stretch>
        </p:blipFill>
        <p:spPr>
          <a:xfrm>
            <a:off x="5555401" y="6291181"/>
            <a:ext cx="2159849" cy="463290"/>
          </a:xfrm>
          <a:prstGeom prst="rect">
            <a:avLst/>
          </a:prstGeom>
        </p:spPr>
      </p:pic>
      <p:pic>
        <p:nvPicPr>
          <p:cNvPr id="26" name="Picture 25">
            <a:extLst>
              <a:ext uri="{FF2B5EF4-FFF2-40B4-BE49-F238E27FC236}">
                <a16:creationId xmlns:a16="http://schemas.microsoft.com/office/drawing/2014/main" id="{8D5A0BAE-8A6D-4A12-8D49-A8298406E323}"/>
              </a:ext>
            </a:extLst>
          </p:cNvPr>
          <p:cNvPicPr>
            <a:picLocks noChangeAspect="1"/>
          </p:cNvPicPr>
          <p:nvPr/>
        </p:nvPicPr>
        <p:blipFill>
          <a:blip r:embed="rId18"/>
          <a:stretch>
            <a:fillRect/>
          </a:stretch>
        </p:blipFill>
        <p:spPr>
          <a:xfrm>
            <a:off x="8913570" y="4531694"/>
            <a:ext cx="2739930" cy="1722151"/>
          </a:xfrm>
          <a:prstGeom prst="rect">
            <a:avLst/>
          </a:prstGeom>
        </p:spPr>
      </p:pic>
      <p:pic>
        <p:nvPicPr>
          <p:cNvPr id="27" name="Picture 26">
            <a:extLst>
              <a:ext uri="{FF2B5EF4-FFF2-40B4-BE49-F238E27FC236}">
                <a16:creationId xmlns:a16="http://schemas.microsoft.com/office/drawing/2014/main" id="{26748D2C-1617-4363-9B38-02E52AD96FAA}"/>
              </a:ext>
            </a:extLst>
          </p:cNvPr>
          <p:cNvPicPr>
            <a:picLocks noChangeAspect="1"/>
          </p:cNvPicPr>
          <p:nvPr/>
        </p:nvPicPr>
        <p:blipFill>
          <a:blip r:embed="rId19"/>
          <a:stretch>
            <a:fillRect/>
          </a:stretch>
        </p:blipFill>
        <p:spPr>
          <a:xfrm>
            <a:off x="8859777" y="4274457"/>
            <a:ext cx="1384362" cy="281565"/>
          </a:xfrm>
          <a:prstGeom prst="rect">
            <a:avLst/>
          </a:prstGeom>
        </p:spPr>
      </p:pic>
      <p:pic>
        <p:nvPicPr>
          <p:cNvPr id="28" name="Picture 27">
            <a:extLst>
              <a:ext uri="{FF2B5EF4-FFF2-40B4-BE49-F238E27FC236}">
                <a16:creationId xmlns:a16="http://schemas.microsoft.com/office/drawing/2014/main" id="{A2DDA40B-B991-4140-BE9F-7E625E243045}"/>
              </a:ext>
            </a:extLst>
          </p:cNvPr>
          <p:cNvPicPr>
            <a:picLocks noChangeAspect="1"/>
          </p:cNvPicPr>
          <p:nvPr/>
        </p:nvPicPr>
        <p:blipFill>
          <a:blip r:embed="rId20"/>
          <a:stretch>
            <a:fillRect/>
          </a:stretch>
        </p:blipFill>
        <p:spPr>
          <a:xfrm>
            <a:off x="8953062" y="6320886"/>
            <a:ext cx="2497714" cy="359251"/>
          </a:xfrm>
          <a:prstGeom prst="rect">
            <a:avLst/>
          </a:prstGeom>
        </p:spPr>
      </p:pic>
    </p:spTree>
    <p:extLst>
      <p:ext uri="{BB962C8B-B14F-4D97-AF65-F5344CB8AC3E}">
        <p14:creationId xmlns:p14="http://schemas.microsoft.com/office/powerpoint/2010/main" val="3060430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1B1CB90-ECDE-40E4-8423-E75AF6FF2B45}"/>
              </a:ext>
            </a:extLst>
          </p:cNvPr>
          <p:cNvSpPr>
            <a:spLocks noGrp="1"/>
          </p:cNvSpPr>
          <p:nvPr>
            <p:ph type="sldNum" sz="quarter" idx="17"/>
          </p:nvPr>
        </p:nvSpPr>
        <p:spPr/>
        <p:txBody>
          <a:bodyPr/>
          <a:lstStyle/>
          <a:p>
            <a:fld id="{F73A1D7B-8CC0-4366-B635-CE7308505681}" type="slidenum">
              <a:rPr lang="de-DE" smtClean="0"/>
              <a:pPr/>
              <a:t>21</a:t>
            </a:fld>
            <a:endParaRPr lang="de-DE" dirty="0"/>
          </a:p>
        </p:txBody>
      </p:sp>
      <p:sp>
        <p:nvSpPr>
          <p:cNvPr id="5" name="Title 3">
            <a:extLst>
              <a:ext uri="{FF2B5EF4-FFF2-40B4-BE49-F238E27FC236}">
                <a16:creationId xmlns:a16="http://schemas.microsoft.com/office/drawing/2014/main" id="{71A51309-BCAE-442C-AD5B-8F2070D32B03}"/>
              </a:ext>
            </a:extLst>
          </p:cNvPr>
          <p:cNvSpPr>
            <a:spLocks noGrp="1"/>
          </p:cNvSpPr>
          <p:nvPr>
            <p:ph type="title"/>
          </p:nvPr>
        </p:nvSpPr>
        <p:spPr>
          <a:xfrm>
            <a:off x="2328863" y="797452"/>
            <a:ext cx="7429499" cy="573834"/>
          </a:xfrm>
        </p:spPr>
        <p:txBody>
          <a:bodyPr>
            <a:normAutofit/>
          </a:bodyPr>
          <a:lstStyle/>
          <a:p>
            <a:r>
              <a:rPr lang="en-US" sz="3200" dirty="0"/>
              <a:t>6. Types of MAAG pumps…Continued</a:t>
            </a:r>
          </a:p>
        </p:txBody>
      </p:sp>
      <p:pic>
        <p:nvPicPr>
          <p:cNvPr id="10" name="Picture 9">
            <a:extLst>
              <a:ext uri="{FF2B5EF4-FFF2-40B4-BE49-F238E27FC236}">
                <a16:creationId xmlns:a16="http://schemas.microsoft.com/office/drawing/2014/main" id="{EFBE41F6-F33F-483B-83BA-73E4D6B9B55E}"/>
              </a:ext>
            </a:extLst>
          </p:cNvPr>
          <p:cNvPicPr>
            <a:picLocks noChangeAspect="1"/>
          </p:cNvPicPr>
          <p:nvPr/>
        </p:nvPicPr>
        <p:blipFill>
          <a:blip r:embed="rId3"/>
          <a:stretch>
            <a:fillRect/>
          </a:stretch>
        </p:blipFill>
        <p:spPr>
          <a:xfrm>
            <a:off x="8050142" y="1636074"/>
            <a:ext cx="3017909" cy="2169423"/>
          </a:xfrm>
          <a:prstGeom prst="rect">
            <a:avLst/>
          </a:prstGeom>
        </p:spPr>
      </p:pic>
      <p:pic>
        <p:nvPicPr>
          <p:cNvPr id="11" name="Picture 10">
            <a:extLst>
              <a:ext uri="{FF2B5EF4-FFF2-40B4-BE49-F238E27FC236}">
                <a16:creationId xmlns:a16="http://schemas.microsoft.com/office/drawing/2014/main" id="{B6934EB2-6E81-40E6-B769-5A19852C602A}"/>
              </a:ext>
            </a:extLst>
          </p:cNvPr>
          <p:cNvPicPr>
            <a:picLocks noChangeAspect="1"/>
          </p:cNvPicPr>
          <p:nvPr/>
        </p:nvPicPr>
        <p:blipFill>
          <a:blip r:embed="rId4"/>
          <a:stretch>
            <a:fillRect/>
          </a:stretch>
        </p:blipFill>
        <p:spPr>
          <a:xfrm>
            <a:off x="5130390" y="1423752"/>
            <a:ext cx="2714382" cy="2417329"/>
          </a:xfrm>
          <a:prstGeom prst="rect">
            <a:avLst/>
          </a:prstGeom>
        </p:spPr>
      </p:pic>
      <p:pic>
        <p:nvPicPr>
          <p:cNvPr id="16" name="Picture 15">
            <a:extLst>
              <a:ext uri="{FF2B5EF4-FFF2-40B4-BE49-F238E27FC236}">
                <a16:creationId xmlns:a16="http://schemas.microsoft.com/office/drawing/2014/main" id="{FDCA7F02-9D00-42D1-A869-68544B3F9B03}"/>
              </a:ext>
            </a:extLst>
          </p:cNvPr>
          <p:cNvPicPr>
            <a:picLocks noChangeAspect="1"/>
          </p:cNvPicPr>
          <p:nvPr/>
        </p:nvPicPr>
        <p:blipFill>
          <a:blip r:embed="rId5"/>
          <a:stretch>
            <a:fillRect/>
          </a:stretch>
        </p:blipFill>
        <p:spPr>
          <a:xfrm>
            <a:off x="7174443" y="4178225"/>
            <a:ext cx="4294787" cy="2303351"/>
          </a:xfrm>
          <a:prstGeom prst="rect">
            <a:avLst/>
          </a:prstGeom>
        </p:spPr>
      </p:pic>
      <p:pic>
        <p:nvPicPr>
          <p:cNvPr id="21" name="Picture 20">
            <a:extLst>
              <a:ext uri="{FF2B5EF4-FFF2-40B4-BE49-F238E27FC236}">
                <a16:creationId xmlns:a16="http://schemas.microsoft.com/office/drawing/2014/main" id="{79DD7ED8-AD88-4D4A-88BE-223331422FCF}"/>
              </a:ext>
            </a:extLst>
          </p:cNvPr>
          <p:cNvPicPr>
            <a:picLocks noChangeAspect="1"/>
          </p:cNvPicPr>
          <p:nvPr/>
        </p:nvPicPr>
        <p:blipFill>
          <a:blip r:embed="rId6"/>
          <a:stretch>
            <a:fillRect/>
          </a:stretch>
        </p:blipFill>
        <p:spPr>
          <a:xfrm>
            <a:off x="2328863" y="4178224"/>
            <a:ext cx="4294699" cy="2303351"/>
          </a:xfrm>
          <a:prstGeom prst="rect">
            <a:avLst/>
          </a:prstGeom>
        </p:spPr>
      </p:pic>
      <p:sp>
        <p:nvSpPr>
          <p:cNvPr id="24" name="Rectangle 23">
            <a:extLst>
              <a:ext uri="{FF2B5EF4-FFF2-40B4-BE49-F238E27FC236}">
                <a16:creationId xmlns:a16="http://schemas.microsoft.com/office/drawing/2014/main" id="{6794DC1C-1E5B-491C-AF86-92A4114AC0D2}"/>
              </a:ext>
            </a:extLst>
          </p:cNvPr>
          <p:cNvSpPr/>
          <p:nvPr/>
        </p:nvSpPr>
        <p:spPr>
          <a:xfrm>
            <a:off x="3977308" y="3893547"/>
            <a:ext cx="778098" cy="707886"/>
          </a:xfrm>
          <a:prstGeom prst="rect">
            <a:avLst/>
          </a:prstGeom>
        </p:spPr>
        <p:txBody>
          <a:bodyPr wrap="square">
            <a:spAutoFit/>
          </a:bodyPr>
          <a:lstStyle/>
          <a:p>
            <a:r>
              <a:rPr lang="en-US" sz="2000" dirty="0">
                <a:solidFill>
                  <a:srgbClr val="FF0000"/>
                </a:solidFill>
              </a:rPr>
              <a:t>DX</a:t>
            </a:r>
            <a:endParaRPr lang="en-IN" sz="2000" dirty="0">
              <a:solidFill>
                <a:srgbClr val="FF0000"/>
              </a:solidFill>
            </a:endParaRPr>
          </a:p>
          <a:p>
            <a:pPr marL="342900" indent="-342900">
              <a:buFont typeface="+mj-lt"/>
              <a:buAutoNum type="arabicPeriod"/>
            </a:pPr>
            <a:endParaRPr lang="en-US" sz="2000" dirty="0"/>
          </a:p>
        </p:txBody>
      </p:sp>
      <p:sp>
        <p:nvSpPr>
          <p:cNvPr id="25" name="Rectangle 24">
            <a:extLst>
              <a:ext uri="{FF2B5EF4-FFF2-40B4-BE49-F238E27FC236}">
                <a16:creationId xmlns:a16="http://schemas.microsoft.com/office/drawing/2014/main" id="{58EA1EB8-1ABA-48C2-9E89-DD69469723E2}"/>
              </a:ext>
            </a:extLst>
          </p:cNvPr>
          <p:cNvSpPr/>
          <p:nvPr/>
        </p:nvSpPr>
        <p:spPr>
          <a:xfrm>
            <a:off x="8980264" y="3893547"/>
            <a:ext cx="778098" cy="707886"/>
          </a:xfrm>
          <a:prstGeom prst="rect">
            <a:avLst/>
          </a:prstGeom>
        </p:spPr>
        <p:txBody>
          <a:bodyPr wrap="square">
            <a:spAutoFit/>
          </a:bodyPr>
          <a:lstStyle/>
          <a:p>
            <a:r>
              <a:rPr lang="en-US" sz="2000" dirty="0">
                <a:solidFill>
                  <a:srgbClr val="FF0000"/>
                </a:solidFill>
              </a:rPr>
              <a:t>FX</a:t>
            </a:r>
            <a:endParaRPr lang="en-IN" sz="2000" dirty="0">
              <a:solidFill>
                <a:srgbClr val="FF0000"/>
              </a:solidFill>
            </a:endParaRPr>
          </a:p>
          <a:p>
            <a:pPr marL="342900" indent="-342900">
              <a:buFont typeface="+mj-lt"/>
              <a:buAutoNum type="arabicPeriod"/>
            </a:pPr>
            <a:endParaRPr lang="en-US" sz="2000" dirty="0"/>
          </a:p>
        </p:txBody>
      </p:sp>
      <p:pic>
        <p:nvPicPr>
          <p:cNvPr id="34" name="Picture 33">
            <a:extLst>
              <a:ext uri="{FF2B5EF4-FFF2-40B4-BE49-F238E27FC236}">
                <a16:creationId xmlns:a16="http://schemas.microsoft.com/office/drawing/2014/main" id="{4CECCD48-A92D-4A9C-8F4B-689F9097DF2B}"/>
              </a:ext>
            </a:extLst>
          </p:cNvPr>
          <p:cNvPicPr>
            <a:picLocks noChangeAspect="1"/>
          </p:cNvPicPr>
          <p:nvPr/>
        </p:nvPicPr>
        <p:blipFill>
          <a:blip r:embed="rId7"/>
          <a:stretch>
            <a:fillRect/>
          </a:stretch>
        </p:blipFill>
        <p:spPr>
          <a:xfrm>
            <a:off x="2259556" y="1288902"/>
            <a:ext cx="2665464" cy="2478991"/>
          </a:xfrm>
          <a:prstGeom prst="rect">
            <a:avLst/>
          </a:prstGeom>
        </p:spPr>
      </p:pic>
      <p:pic>
        <p:nvPicPr>
          <p:cNvPr id="35" name="Picture 34">
            <a:extLst>
              <a:ext uri="{FF2B5EF4-FFF2-40B4-BE49-F238E27FC236}">
                <a16:creationId xmlns:a16="http://schemas.microsoft.com/office/drawing/2014/main" id="{5FD48E5A-3513-48A8-9284-F2C781D59B30}"/>
              </a:ext>
            </a:extLst>
          </p:cNvPr>
          <p:cNvPicPr>
            <a:picLocks noChangeAspect="1"/>
          </p:cNvPicPr>
          <p:nvPr/>
        </p:nvPicPr>
        <p:blipFill>
          <a:blip r:embed="rId8"/>
          <a:stretch>
            <a:fillRect/>
          </a:stretch>
        </p:blipFill>
        <p:spPr>
          <a:xfrm>
            <a:off x="2536393" y="1640316"/>
            <a:ext cx="2233173" cy="1639894"/>
          </a:xfrm>
          <a:prstGeom prst="rect">
            <a:avLst/>
          </a:prstGeom>
        </p:spPr>
      </p:pic>
      <p:sp>
        <p:nvSpPr>
          <p:cNvPr id="36" name="Rectangle 35">
            <a:extLst>
              <a:ext uri="{FF2B5EF4-FFF2-40B4-BE49-F238E27FC236}">
                <a16:creationId xmlns:a16="http://schemas.microsoft.com/office/drawing/2014/main" id="{C8DEB6A3-2D2C-4995-862E-DCB39046EEFC}"/>
              </a:ext>
            </a:extLst>
          </p:cNvPr>
          <p:cNvSpPr/>
          <p:nvPr/>
        </p:nvSpPr>
        <p:spPr>
          <a:xfrm>
            <a:off x="2484869" y="1650254"/>
            <a:ext cx="778098" cy="707886"/>
          </a:xfrm>
          <a:prstGeom prst="rect">
            <a:avLst/>
          </a:prstGeom>
        </p:spPr>
        <p:txBody>
          <a:bodyPr wrap="square">
            <a:spAutoFit/>
          </a:bodyPr>
          <a:lstStyle/>
          <a:p>
            <a:endParaRPr lang="en-IN" sz="2000" dirty="0">
              <a:solidFill>
                <a:srgbClr val="FF0000"/>
              </a:solidFill>
            </a:endParaRPr>
          </a:p>
          <a:p>
            <a:pPr marL="342900" indent="-342900">
              <a:buFont typeface="+mj-lt"/>
              <a:buAutoNum type="arabicPeriod"/>
            </a:pPr>
            <a:endParaRPr lang="en-US" sz="2000" dirty="0"/>
          </a:p>
        </p:txBody>
      </p:sp>
      <p:pic>
        <p:nvPicPr>
          <p:cNvPr id="37" name="Picture 36">
            <a:extLst>
              <a:ext uri="{FF2B5EF4-FFF2-40B4-BE49-F238E27FC236}">
                <a16:creationId xmlns:a16="http://schemas.microsoft.com/office/drawing/2014/main" id="{BD531265-8DAB-4347-91B8-85987AEA6759}"/>
              </a:ext>
            </a:extLst>
          </p:cNvPr>
          <p:cNvPicPr>
            <a:picLocks noChangeAspect="1"/>
          </p:cNvPicPr>
          <p:nvPr/>
        </p:nvPicPr>
        <p:blipFill>
          <a:blip r:embed="rId9"/>
          <a:stretch>
            <a:fillRect/>
          </a:stretch>
        </p:blipFill>
        <p:spPr>
          <a:xfrm>
            <a:off x="2484869" y="3268046"/>
            <a:ext cx="2642903" cy="707886"/>
          </a:xfrm>
          <a:prstGeom prst="rect">
            <a:avLst/>
          </a:prstGeom>
        </p:spPr>
      </p:pic>
    </p:spTree>
    <p:extLst>
      <p:ext uri="{BB962C8B-B14F-4D97-AF65-F5344CB8AC3E}">
        <p14:creationId xmlns:p14="http://schemas.microsoft.com/office/powerpoint/2010/main" val="4220543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1B1CB90-ECDE-40E4-8423-E75AF6FF2B45}"/>
              </a:ext>
            </a:extLst>
          </p:cNvPr>
          <p:cNvSpPr>
            <a:spLocks noGrp="1"/>
          </p:cNvSpPr>
          <p:nvPr>
            <p:ph type="sldNum" sz="quarter" idx="17"/>
          </p:nvPr>
        </p:nvSpPr>
        <p:spPr/>
        <p:txBody>
          <a:bodyPr/>
          <a:lstStyle/>
          <a:p>
            <a:fld id="{F73A1D7B-8CC0-4366-B635-CE7308505681}" type="slidenum">
              <a:rPr lang="de-DE" smtClean="0"/>
              <a:pPr/>
              <a:t>22</a:t>
            </a:fld>
            <a:endParaRPr lang="de-DE" dirty="0"/>
          </a:p>
        </p:txBody>
      </p:sp>
      <p:sp>
        <p:nvSpPr>
          <p:cNvPr id="5" name="Title 3">
            <a:extLst>
              <a:ext uri="{FF2B5EF4-FFF2-40B4-BE49-F238E27FC236}">
                <a16:creationId xmlns:a16="http://schemas.microsoft.com/office/drawing/2014/main" id="{71A51309-BCAE-442C-AD5B-8F2070D32B03}"/>
              </a:ext>
            </a:extLst>
          </p:cNvPr>
          <p:cNvSpPr>
            <a:spLocks noGrp="1"/>
          </p:cNvSpPr>
          <p:nvPr>
            <p:ph type="title"/>
          </p:nvPr>
        </p:nvSpPr>
        <p:spPr>
          <a:xfrm>
            <a:off x="2328863" y="797452"/>
            <a:ext cx="7429499" cy="573834"/>
          </a:xfrm>
        </p:spPr>
        <p:txBody>
          <a:bodyPr>
            <a:normAutofit/>
          </a:bodyPr>
          <a:lstStyle/>
          <a:p>
            <a:r>
              <a:rPr lang="en-US" sz="3200" dirty="0"/>
              <a:t>6. Types of MAAG pumps…Continued</a:t>
            </a:r>
          </a:p>
        </p:txBody>
      </p:sp>
      <p:sp>
        <p:nvSpPr>
          <p:cNvPr id="24" name="Rectangle 23">
            <a:extLst>
              <a:ext uri="{FF2B5EF4-FFF2-40B4-BE49-F238E27FC236}">
                <a16:creationId xmlns:a16="http://schemas.microsoft.com/office/drawing/2014/main" id="{6794DC1C-1E5B-491C-AF86-92A4114AC0D2}"/>
              </a:ext>
            </a:extLst>
          </p:cNvPr>
          <p:cNvSpPr/>
          <p:nvPr/>
        </p:nvSpPr>
        <p:spPr>
          <a:xfrm>
            <a:off x="3081316" y="4211877"/>
            <a:ext cx="1905882" cy="707886"/>
          </a:xfrm>
          <a:prstGeom prst="rect">
            <a:avLst/>
          </a:prstGeom>
        </p:spPr>
        <p:txBody>
          <a:bodyPr wrap="square">
            <a:spAutoFit/>
          </a:bodyPr>
          <a:lstStyle/>
          <a:p>
            <a:r>
              <a:rPr lang="en-US" sz="2000" dirty="0">
                <a:solidFill>
                  <a:srgbClr val="FF0000"/>
                </a:solidFill>
              </a:rPr>
              <a:t>DX- Pump</a:t>
            </a:r>
            <a:endParaRPr lang="en-IN" sz="2000" dirty="0">
              <a:solidFill>
                <a:srgbClr val="FF0000"/>
              </a:solidFill>
            </a:endParaRPr>
          </a:p>
          <a:p>
            <a:pPr marL="342900" indent="-342900">
              <a:buFont typeface="+mj-lt"/>
              <a:buAutoNum type="arabicPeriod"/>
            </a:pPr>
            <a:endParaRPr lang="en-US" sz="2000" dirty="0"/>
          </a:p>
        </p:txBody>
      </p:sp>
      <p:sp>
        <p:nvSpPr>
          <p:cNvPr id="25" name="Rectangle 24">
            <a:extLst>
              <a:ext uri="{FF2B5EF4-FFF2-40B4-BE49-F238E27FC236}">
                <a16:creationId xmlns:a16="http://schemas.microsoft.com/office/drawing/2014/main" id="{58EA1EB8-1ABA-48C2-9E89-DD69469723E2}"/>
              </a:ext>
            </a:extLst>
          </p:cNvPr>
          <p:cNvSpPr/>
          <p:nvPr/>
        </p:nvSpPr>
        <p:spPr>
          <a:xfrm>
            <a:off x="8371381" y="1519714"/>
            <a:ext cx="1553771" cy="707886"/>
          </a:xfrm>
          <a:prstGeom prst="rect">
            <a:avLst/>
          </a:prstGeom>
        </p:spPr>
        <p:txBody>
          <a:bodyPr wrap="square">
            <a:spAutoFit/>
          </a:bodyPr>
          <a:lstStyle/>
          <a:p>
            <a:r>
              <a:rPr lang="en-US" sz="2000" dirty="0">
                <a:solidFill>
                  <a:srgbClr val="FF0000"/>
                </a:solidFill>
              </a:rPr>
              <a:t>FX-Pump</a:t>
            </a:r>
            <a:endParaRPr lang="en-IN" sz="2000" dirty="0">
              <a:solidFill>
                <a:srgbClr val="FF0000"/>
              </a:solidFill>
            </a:endParaRPr>
          </a:p>
          <a:p>
            <a:pPr marL="342900" indent="-342900">
              <a:buFont typeface="+mj-lt"/>
              <a:buAutoNum type="arabicPeriod"/>
            </a:pPr>
            <a:endParaRPr lang="en-US" sz="2000" dirty="0"/>
          </a:p>
        </p:txBody>
      </p:sp>
      <p:pic>
        <p:nvPicPr>
          <p:cNvPr id="3" name="Picture 2">
            <a:extLst>
              <a:ext uri="{FF2B5EF4-FFF2-40B4-BE49-F238E27FC236}">
                <a16:creationId xmlns:a16="http://schemas.microsoft.com/office/drawing/2014/main" id="{86F73A2C-6422-462B-B996-83F1C6FF2413}"/>
              </a:ext>
            </a:extLst>
          </p:cNvPr>
          <p:cNvPicPr>
            <a:picLocks noChangeAspect="1"/>
          </p:cNvPicPr>
          <p:nvPr/>
        </p:nvPicPr>
        <p:blipFill>
          <a:blip r:embed="rId3"/>
          <a:stretch>
            <a:fillRect/>
          </a:stretch>
        </p:blipFill>
        <p:spPr>
          <a:xfrm>
            <a:off x="2328863" y="4577799"/>
            <a:ext cx="3767137" cy="2365926"/>
          </a:xfrm>
          <a:prstGeom prst="rect">
            <a:avLst/>
          </a:prstGeom>
        </p:spPr>
      </p:pic>
      <p:pic>
        <p:nvPicPr>
          <p:cNvPr id="6" name="Picture 5">
            <a:extLst>
              <a:ext uri="{FF2B5EF4-FFF2-40B4-BE49-F238E27FC236}">
                <a16:creationId xmlns:a16="http://schemas.microsoft.com/office/drawing/2014/main" id="{4A7EB28C-4AB6-4C13-8F63-6667A23348B1}"/>
              </a:ext>
            </a:extLst>
          </p:cNvPr>
          <p:cNvPicPr>
            <a:picLocks noChangeAspect="1"/>
          </p:cNvPicPr>
          <p:nvPr/>
        </p:nvPicPr>
        <p:blipFill>
          <a:blip r:embed="rId4"/>
          <a:stretch>
            <a:fillRect/>
          </a:stretch>
        </p:blipFill>
        <p:spPr>
          <a:xfrm>
            <a:off x="7034533" y="2031273"/>
            <a:ext cx="4227468" cy="4600841"/>
          </a:xfrm>
          <a:prstGeom prst="rect">
            <a:avLst/>
          </a:prstGeom>
        </p:spPr>
      </p:pic>
      <p:pic>
        <p:nvPicPr>
          <p:cNvPr id="14" name="Picture 13">
            <a:extLst>
              <a:ext uri="{FF2B5EF4-FFF2-40B4-BE49-F238E27FC236}">
                <a16:creationId xmlns:a16="http://schemas.microsoft.com/office/drawing/2014/main" id="{ED5F8DE6-3FA8-442D-BE7D-5425F879E289}"/>
              </a:ext>
            </a:extLst>
          </p:cNvPr>
          <p:cNvPicPr>
            <a:picLocks noChangeAspect="1"/>
          </p:cNvPicPr>
          <p:nvPr/>
        </p:nvPicPr>
        <p:blipFill>
          <a:blip r:embed="rId5"/>
          <a:stretch>
            <a:fillRect/>
          </a:stretch>
        </p:blipFill>
        <p:spPr>
          <a:xfrm>
            <a:off x="4223076" y="1519714"/>
            <a:ext cx="2305663" cy="1900552"/>
          </a:xfrm>
          <a:prstGeom prst="rect">
            <a:avLst/>
          </a:prstGeom>
        </p:spPr>
      </p:pic>
      <p:sp>
        <p:nvSpPr>
          <p:cNvPr id="15" name="Rectangle 14">
            <a:extLst>
              <a:ext uri="{FF2B5EF4-FFF2-40B4-BE49-F238E27FC236}">
                <a16:creationId xmlns:a16="http://schemas.microsoft.com/office/drawing/2014/main" id="{E0C90599-7B1D-44F8-A25D-3B0B5FC4396E}"/>
              </a:ext>
            </a:extLst>
          </p:cNvPr>
          <p:cNvSpPr/>
          <p:nvPr/>
        </p:nvSpPr>
        <p:spPr>
          <a:xfrm>
            <a:off x="4171551" y="1519714"/>
            <a:ext cx="815647" cy="707886"/>
          </a:xfrm>
          <a:prstGeom prst="rect">
            <a:avLst/>
          </a:prstGeom>
        </p:spPr>
        <p:txBody>
          <a:bodyPr wrap="square">
            <a:spAutoFit/>
          </a:bodyPr>
          <a:lstStyle/>
          <a:p>
            <a:endParaRPr lang="en-IN" sz="2000" dirty="0">
              <a:solidFill>
                <a:srgbClr val="FF0000"/>
              </a:solidFill>
            </a:endParaRPr>
          </a:p>
          <a:p>
            <a:pPr marL="342900" indent="-342900">
              <a:buFont typeface="+mj-lt"/>
              <a:buAutoNum type="arabicPeriod"/>
            </a:pPr>
            <a:endParaRPr lang="en-US" sz="2000" dirty="0"/>
          </a:p>
        </p:txBody>
      </p:sp>
      <p:pic>
        <p:nvPicPr>
          <p:cNvPr id="7" name="Picture 6">
            <a:extLst>
              <a:ext uri="{FF2B5EF4-FFF2-40B4-BE49-F238E27FC236}">
                <a16:creationId xmlns:a16="http://schemas.microsoft.com/office/drawing/2014/main" id="{D44754D3-DC93-4938-9667-9A19B0D90335}"/>
              </a:ext>
            </a:extLst>
          </p:cNvPr>
          <p:cNvPicPr>
            <a:picLocks noChangeAspect="1"/>
          </p:cNvPicPr>
          <p:nvPr/>
        </p:nvPicPr>
        <p:blipFill>
          <a:blip r:embed="rId6"/>
          <a:stretch>
            <a:fillRect/>
          </a:stretch>
        </p:blipFill>
        <p:spPr>
          <a:xfrm>
            <a:off x="4223076" y="3503991"/>
            <a:ext cx="2453074" cy="707886"/>
          </a:xfrm>
          <a:prstGeom prst="rect">
            <a:avLst/>
          </a:prstGeom>
        </p:spPr>
      </p:pic>
      <p:pic>
        <p:nvPicPr>
          <p:cNvPr id="9" name="Picture 8">
            <a:extLst>
              <a:ext uri="{FF2B5EF4-FFF2-40B4-BE49-F238E27FC236}">
                <a16:creationId xmlns:a16="http://schemas.microsoft.com/office/drawing/2014/main" id="{815A38B7-9493-4C71-BCF0-67605A729909}"/>
              </a:ext>
            </a:extLst>
          </p:cNvPr>
          <p:cNvPicPr>
            <a:picLocks noChangeAspect="1"/>
          </p:cNvPicPr>
          <p:nvPr/>
        </p:nvPicPr>
        <p:blipFill>
          <a:blip r:embed="rId7"/>
          <a:stretch>
            <a:fillRect/>
          </a:stretch>
        </p:blipFill>
        <p:spPr>
          <a:xfrm>
            <a:off x="2035612" y="1519713"/>
            <a:ext cx="2093574" cy="707887"/>
          </a:xfrm>
          <a:prstGeom prst="rect">
            <a:avLst/>
          </a:prstGeom>
        </p:spPr>
      </p:pic>
    </p:spTree>
    <p:extLst>
      <p:ext uri="{BB962C8B-B14F-4D97-AF65-F5344CB8AC3E}">
        <p14:creationId xmlns:p14="http://schemas.microsoft.com/office/powerpoint/2010/main" val="1619546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1B1CB90-ECDE-40E4-8423-E75AF6FF2B45}"/>
              </a:ext>
            </a:extLst>
          </p:cNvPr>
          <p:cNvSpPr>
            <a:spLocks noGrp="1"/>
          </p:cNvSpPr>
          <p:nvPr>
            <p:ph type="sldNum" sz="quarter" idx="17"/>
          </p:nvPr>
        </p:nvSpPr>
        <p:spPr/>
        <p:txBody>
          <a:bodyPr/>
          <a:lstStyle/>
          <a:p>
            <a:fld id="{F73A1D7B-8CC0-4366-B635-CE7308505681}" type="slidenum">
              <a:rPr lang="de-DE" smtClean="0"/>
              <a:pPr/>
              <a:t>23</a:t>
            </a:fld>
            <a:endParaRPr lang="de-DE" dirty="0"/>
          </a:p>
        </p:txBody>
      </p:sp>
      <p:pic>
        <p:nvPicPr>
          <p:cNvPr id="14" name="Picture 13">
            <a:extLst>
              <a:ext uri="{FF2B5EF4-FFF2-40B4-BE49-F238E27FC236}">
                <a16:creationId xmlns:a16="http://schemas.microsoft.com/office/drawing/2014/main" id="{D34B26B1-74D9-4E9D-A118-8AE8BCC620B4}"/>
              </a:ext>
            </a:extLst>
          </p:cNvPr>
          <p:cNvPicPr>
            <a:picLocks noChangeAspect="1"/>
          </p:cNvPicPr>
          <p:nvPr/>
        </p:nvPicPr>
        <p:blipFill>
          <a:blip r:embed="rId2"/>
          <a:stretch>
            <a:fillRect/>
          </a:stretch>
        </p:blipFill>
        <p:spPr>
          <a:xfrm>
            <a:off x="3657601" y="1510739"/>
            <a:ext cx="2438401" cy="1918262"/>
          </a:xfrm>
          <a:prstGeom prst="rect">
            <a:avLst/>
          </a:prstGeom>
        </p:spPr>
      </p:pic>
      <p:pic>
        <p:nvPicPr>
          <p:cNvPr id="7" name="Picture 6">
            <a:extLst>
              <a:ext uri="{FF2B5EF4-FFF2-40B4-BE49-F238E27FC236}">
                <a16:creationId xmlns:a16="http://schemas.microsoft.com/office/drawing/2014/main" id="{3406CE2D-483A-4B2D-A2DE-D567DFF1B728}"/>
              </a:ext>
            </a:extLst>
          </p:cNvPr>
          <p:cNvPicPr>
            <a:picLocks noChangeAspect="1"/>
          </p:cNvPicPr>
          <p:nvPr/>
        </p:nvPicPr>
        <p:blipFill>
          <a:blip r:embed="rId3"/>
          <a:stretch>
            <a:fillRect/>
          </a:stretch>
        </p:blipFill>
        <p:spPr>
          <a:xfrm>
            <a:off x="2500313" y="3982693"/>
            <a:ext cx="4471986" cy="2681735"/>
          </a:xfrm>
          <a:prstGeom prst="rect">
            <a:avLst/>
          </a:prstGeom>
        </p:spPr>
      </p:pic>
      <p:pic>
        <p:nvPicPr>
          <p:cNvPr id="8" name="Picture 7">
            <a:extLst>
              <a:ext uri="{FF2B5EF4-FFF2-40B4-BE49-F238E27FC236}">
                <a16:creationId xmlns:a16="http://schemas.microsoft.com/office/drawing/2014/main" id="{E172249D-C234-4F34-8C88-4413FF96DCEA}"/>
              </a:ext>
            </a:extLst>
          </p:cNvPr>
          <p:cNvPicPr>
            <a:picLocks noChangeAspect="1"/>
          </p:cNvPicPr>
          <p:nvPr/>
        </p:nvPicPr>
        <p:blipFill>
          <a:blip r:embed="rId4"/>
          <a:stretch>
            <a:fillRect/>
          </a:stretch>
        </p:blipFill>
        <p:spPr>
          <a:xfrm>
            <a:off x="7278968" y="1510739"/>
            <a:ext cx="4171808" cy="4970838"/>
          </a:xfrm>
          <a:prstGeom prst="rect">
            <a:avLst/>
          </a:prstGeom>
        </p:spPr>
      </p:pic>
      <p:pic>
        <p:nvPicPr>
          <p:cNvPr id="9" name="Picture 8">
            <a:extLst>
              <a:ext uri="{FF2B5EF4-FFF2-40B4-BE49-F238E27FC236}">
                <a16:creationId xmlns:a16="http://schemas.microsoft.com/office/drawing/2014/main" id="{7BB951FB-4410-4A28-9B8A-245F743E9BBF}"/>
              </a:ext>
            </a:extLst>
          </p:cNvPr>
          <p:cNvPicPr>
            <a:picLocks noChangeAspect="1"/>
          </p:cNvPicPr>
          <p:nvPr/>
        </p:nvPicPr>
        <p:blipFill>
          <a:blip r:embed="rId5"/>
          <a:stretch>
            <a:fillRect/>
          </a:stretch>
        </p:blipFill>
        <p:spPr>
          <a:xfrm>
            <a:off x="3657598" y="3361958"/>
            <a:ext cx="2438401" cy="687778"/>
          </a:xfrm>
          <a:prstGeom prst="rect">
            <a:avLst/>
          </a:prstGeom>
        </p:spPr>
      </p:pic>
      <p:sp>
        <p:nvSpPr>
          <p:cNvPr id="21" name="Title 3">
            <a:extLst>
              <a:ext uri="{FF2B5EF4-FFF2-40B4-BE49-F238E27FC236}">
                <a16:creationId xmlns:a16="http://schemas.microsoft.com/office/drawing/2014/main" id="{421C4283-6966-48C5-AAB9-0D46B2918A16}"/>
              </a:ext>
            </a:extLst>
          </p:cNvPr>
          <p:cNvSpPr txBox="1">
            <a:spLocks/>
          </p:cNvSpPr>
          <p:nvPr/>
        </p:nvSpPr>
        <p:spPr>
          <a:xfrm>
            <a:off x="2406044" y="847397"/>
            <a:ext cx="7429499" cy="573834"/>
          </a:xfrm>
          <a:prstGeom prst="rect">
            <a:avLst/>
          </a:prstGeom>
        </p:spPr>
        <p:txBody>
          <a:bodyPr vert="horz" lIns="0" tIns="0" rIns="0" bIns="0" rtlCol="0" anchor="t">
            <a:normAutofit/>
          </a:bodyPr>
          <a:lstStyle>
            <a:lvl1pPr algn="l" defTabSz="914370" rtl="0" eaLnBrk="1" latinLnBrk="0" hangingPunct="1">
              <a:lnSpc>
                <a:spcPct val="90000"/>
              </a:lnSpc>
              <a:spcBef>
                <a:spcPct val="0"/>
              </a:spcBef>
              <a:buNone/>
              <a:defRPr lang="de-DE" sz="3001" b="1" kern="1200" dirty="0">
                <a:solidFill>
                  <a:schemeClr val="tx1"/>
                </a:solidFill>
                <a:latin typeface="+mn-lt"/>
                <a:ea typeface="+mn-ea"/>
                <a:cs typeface="+mn-cs"/>
              </a:defRPr>
            </a:lvl1pPr>
          </a:lstStyle>
          <a:p>
            <a:r>
              <a:rPr lang="en-US" sz="3200" dirty="0"/>
              <a:t>6. Types of MAAG pumps…Continued</a:t>
            </a:r>
          </a:p>
        </p:txBody>
      </p:sp>
    </p:spTree>
    <p:extLst>
      <p:ext uri="{BB962C8B-B14F-4D97-AF65-F5344CB8AC3E}">
        <p14:creationId xmlns:p14="http://schemas.microsoft.com/office/powerpoint/2010/main" val="3533601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1B1CB90-ECDE-40E4-8423-E75AF6FF2B45}"/>
              </a:ext>
            </a:extLst>
          </p:cNvPr>
          <p:cNvSpPr>
            <a:spLocks noGrp="1"/>
          </p:cNvSpPr>
          <p:nvPr>
            <p:ph type="sldNum" sz="quarter" idx="17"/>
          </p:nvPr>
        </p:nvSpPr>
        <p:spPr/>
        <p:txBody>
          <a:bodyPr/>
          <a:lstStyle/>
          <a:p>
            <a:fld id="{F73A1D7B-8CC0-4366-B635-CE7308505681}" type="slidenum">
              <a:rPr lang="de-DE" smtClean="0"/>
              <a:pPr/>
              <a:t>24</a:t>
            </a:fld>
            <a:endParaRPr lang="de-DE" dirty="0"/>
          </a:p>
        </p:txBody>
      </p:sp>
      <p:pic>
        <p:nvPicPr>
          <p:cNvPr id="15" name="Picture 14">
            <a:extLst>
              <a:ext uri="{FF2B5EF4-FFF2-40B4-BE49-F238E27FC236}">
                <a16:creationId xmlns:a16="http://schemas.microsoft.com/office/drawing/2014/main" id="{A6546144-45C4-4B76-8A2E-6C8389C3FF7C}"/>
              </a:ext>
            </a:extLst>
          </p:cNvPr>
          <p:cNvPicPr>
            <a:picLocks noChangeAspect="1"/>
          </p:cNvPicPr>
          <p:nvPr/>
        </p:nvPicPr>
        <p:blipFill>
          <a:blip r:embed="rId3"/>
          <a:stretch>
            <a:fillRect/>
          </a:stretch>
        </p:blipFill>
        <p:spPr>
          <a:xfrm>
            <a:off x="3814763" y="1432366"/>
            <a:ext cx="2332396" cy="1996634"/>
          </a:xfrm>
          <a:prstGeom prst="rect">
            <a:avLst/>
          </a:prstGeom>
        </p:spPr>
      </p:pic>
      <p:pic>
        <p:nvPicPr>
          <p:cNvPr id="7" name="Picture 6">
            <a:extLst>
              <a:ext uri="{FF2B5EF4-FFF2-40B4-BE49-F238E27FC236}">
                <a16:creationId xmlns:a16="http://schemas.microsoft.com/office/drawing/2014/main" id="{E9DED4C7-8041-4D7F-A6B6-06DAD0EAA202}"/>
              </a:ext>
            </a:extLst>
          </p:cNvPr>
          <p:cNvPicPr>
            <a:picLocks noChangeAspect="1"/>
          </p:cNvPicPr>
          <p:nvPr/>
        </p:nvPicPr>
        <p:blipFill>
          <a:blip r:embed="rId4"/>
          <a:stretch>
            <a:fillRect/>
          </a:stretch>
        </p:blipFill>
        <p:spPr>
          <a:xfrm>
            <a:off x="2391840" y="4002586"/>
            <a:ext cx="4894786" cy="2478991"/>
          </a:xfrm>
          <a:prstGeom prst="rect">
            <a:avLst/>
          </a:prstGeom>
        </p:spPr>
      </p:pic>
      <p:pic>
        <p:nvPicPr>
          <p:cNvPr id="8" name="Picture 7">
            <a:extLst>
              <a:ext uri="{FF2B5EF4-FFF2-40B4-BE49-F238E27FC236}">
                <a16:creationId xmlns:a16="http://schemas.microsoft.com/office/drawing/2014/main" id="{3583C337-1883-4ED3-B322-EB25A1E89314}"/>
              </a:ext>
            </a:extLst>
          </p:cNvPr>
          <p:cNvPicPr>
            <a:picLocks noChangeAspect="1"/>
          </p:cNvPicPr>
          <p:nvPr/>
        </p:nvPicPr>
        <p:blipFill>
          <a:blip r:embed="rId5"/>
          <a:stretch>
            <a:fillRect/>
          </a:stretch>
        </p:blipFill>
        <p:spPr>
          <a:xfrm>
            <a:off x="7577153" y="1378634"/>
            <a:ext cx="4267185" cy="3279091"/>
          </a:xfrm>
          <a:prstGeom prst="rect">
            <a:avLst/>
          </a:prstGeom>
        </p:spPr>
      </p:pic>
      <p:pic>
        <p:nvPicPr>
          <p:cNvPr id="9" name="Picture 8">
            <a:extLst>
              <a:ext uri="{FF2B5EF4-FFF2-40B4-BE49-F238E27FC236}">
                <a16:creationId xmlns:a16="http://schemas.microsoft.com/office/drawing/2014/main" id="{536369B4-3536-416A-92C3-BA5408925E6E}"/>
              </a:ext>
            </a:extLst>
          </p:cNvPr>
          <p:cNvPicPr>
            <a:picLocks noChangeAspect="1"/>
          </p:cNvPicPr>
          <p:nvPr/>
        </p:nvPicPr>
        <p:blipFill>
          <a:blip r:embed="rId6"/>
          <a:stretch>
            <a:fillRect/>
          </a:stretch>
        </p:blipFill>
        <p:spPr>
          <a:xfrm>
            <a:off x="3814764" y="3362456"/>
            <a:ext cx="2457450" cy="654517"/>
          </a:xfrm>
          <a:prstGeom prst="rect">
            <a:avLst/>
          </a:prstGeom>
        </p:spPr>
      </p:pic>
      <p:sp>
        <p:nvSpPr>
          <p:cNvPr id="21" name="Title 3">
            <a:extLst>
              <a:ext uri="{FF2B5EF4-FFF2-40B4-BE49-F238E27FC236}">
                <a16:creationId xmlns:a16="http://schemas.microsoft.com/office/drawing/2014/main" id="{92BE0E7E-C51F-40A2-B943-8ACF5B2A569F}"/>
              </a:ext>
            </a:extLst>
          </p:cNvPr>
          <p:cNvSpPr>
            <a:spLocks noGrp="1"/>
          </p:cNvSpPr>
          <p:nvPr>
            <p:ph type="title"/>
          </p:nvPr>
        </p:nvSpPr>
        <p:spPr>
          <a:xfrm>
            <a:off x="2381250" y="771652"/>
            <a:ext cx="7429499" cy="573834"/>
          </a:xfrm>
        </p:spPr>
        <p:txBody>
          <a:bodyPr>
            <a:normAutofit/>
          </a:bodyPr>
          <a:lstStyle/>
          <a:p>
            <a:r>
              <a:rPr lang="en-US" sz="3200" dirty="0"/>
              <a:t>6. Types of MAAG pumps…Continued</a:t>
            </a:r>
          </a:p>
        </p:txBody>
      </p:sp>
    </p:spTree>
    <p:extLst>
      <p:ext uri="{BB962C8B-B14F-4D97-AF65-F5344CB8AC3E}">
        <p14:creationId xmlns:p14="http://schemas.microsoft.com/office/powerpoint/2010/main" val="1111377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1B1CB90-ECDE-40E4-8423-E75AF6FF2B45}"/>
              </a:ext>
            </a:extLst>
          </p:cNvPr>
          <p:cNvSpPr>
            <a:spLocks noGrp="1"/>
          </p:cNvSpPr>
          <p:nvPr>
            <p:ph type="sldNum" sz="quarter" idx="17"/>
          </p:nvPr>
        </p:nvSpPr>
        <p:spPr/>
        <p:txBody>
          <a:bodyPr/>
          <a:lstStyle/>
          <a:p>
            <a:fld id="{F73A1D7B-8CC0-4366-B635-CE7308505681}" type="slidenum">
              <a:rPr lang="de-DE" smtClean="0"/>
              <a:pPr/>
              <a:t>25</a:t>
            </a:fld>
            <a:endParaRPr lang="de-DE" dirty="0"/>
          </a:p>
        </p:txBody>
      </p:sp>
      <p:pic>
        <p:nvPicPr>
          <p:cNvPr id="18" name="Picture 17">
            <a:extLst>
              <a:ext uri="{FF2B5EF4-FFF2-40B4-BE49-F238E27FC236}">
                <a16:creationId xmlns:a16="http://schemas.microsoft.com/office/drawing/2014/main" id="{A41E865B-FA99-4EAA-82F3-22A974170412}"/>
              </a:ext>
            </a:extLst>
          </p:cNvPr>
          <p:cNvPicPr>
            <a:picLocks noChangeAspect="1"/>
          </p:cNvPicPr>
          <p:nvPr/>
        </p:nvPicPr>
        <p:blipFill>
          <a:blip r:embed="rId2"/>
          <a:stretch>
            <a:fillRect/>
          </a:stretch>
        </p:blipFill>
        <p:spPr>
          <a:xfrm>
            <a:off x="3726485" y="1378634"/>
            <a:ext cx="2369515" cy="2050366"/>
          </a:xfrm>
          <a:prstGeom prst="rect">
            <a:avLst/>
          </a:prstGeom>
        </p:spPr>
      </p:pic>
      <p:pic>
        <p:nvPicPr>
          <p:cNvPr id="7" name="Picture 6">
            <a:extLst>
              <a:ext uri="{FF2B5EF4-FFF2-40B4-BE49-F238E27FC236}">
                <a16:creationId xmlns:a16="http://schemas.microsoft.com/office/drawing/2014/main" id="{B3A0E8E5-8391-4780-AC12-D44E1C7FFD93}"/>
              </a:ext>
            </a:extLst>
          </p:cNvPr>
          <p:cNvPicPr>
            <a:picLocks noChangeAspect="1"/>
          </p:cNvPicPr>
          <p:nvPr/>
        </p:nvPicPr>
        <p:blipFill>
          <a:blip r:embed="rId3"/>
          <a:stretch>
            <a:fillRect/>
          </a:stretch>
        </p:blipFill>
        <p:spPr>
          <a:xfrm>
            <a:off x="2663302" y="4141669"/>
            <a:ext cx="4286161" cy="2436238"/>
          </a:xfrm>
          <a:prstGeom prst="rect">
            <a:avLst/>
          </a:prstGeom>
        </p:spPr>
      </p:pic>
      <p:pic>
        <p:nvPicPr>
          <p:cNvPr id="8" name="Picture 7">
            <a:extLst>
              <a:ext uri="{FF2B5EF4-FFF2-40B4-BE49-F238E27FC236}">
                <a16:creationId xmlns:a16="http://schemas.microsoft.com/office/drawing/2014/main" id="{949B33D3-540D-4B8F-AEC3-2DD86BC492B1}"/>
              </a:ext>
            </a:extLst>
          </p:cNvPr>
          <p:cNvPicPr>
            <a:picLocks noChangeAspect="1"/>
          </p:cNvPicPr>
          <p:nvPr/>
        </p:nvPicPr>
        <p:blipFill>
          <a:blip r:embed="rId4"/>
          <a:stretch>
            <a:fillRect/>
          </a:stretch>
        </p:blipFill>
        <p:spPr>
          <a:xfrm>
            <a:off x="7335038" y="1378634"/>
            <a:ext cx="3955559" cy="4236354"/>
          </a:xfrm>
          <a:prstGeom prst="rect">
            <a:avLst/>
          </a:prstGeom>
        </p:spPr>
      </p:pic>
      <p:pic>
        <p:nvPicPr>
          <p:cNvPr id="9" name="Picture 8">
            <a:extLst>
              <a:ext uri="{FF2B5EF4-FFF2-40B4-BE49-F238E27FC236}">
                <a16:creationId xmlns:a16="http://schemas.microsoft.com/office/drawing/2014/main" id="{30FD09FA-AD7E-4CD1-BCEF-2A0FC58A89E3}"/>
              </a:ext>
            </a:extLst>
          </p:cNvPr>
          <p:cNvPicPr>
            <a:picLocks noChangeAspect="1"/>
          </p:cNvPicPr>
          <p:nvPr/>
        </p:nvPicPr>
        <p:blipFill>
          <a:blip r:embed="rId5"/>
          <a:stretch>
            <a:fillRect/>
          </a:stretch>
        </p:blipFill>
        <p:spPr>
          <a:xfrm>
            <a:off x="3726484" y="3429000"/>
            <a:ext cx="2506229" cy="712669"/>
          </a:xfrm>
          <a:prstGeom prst="rect">
            <a:avLst/>
          </a:prstGeom>
        </p:spPr>
      </p:pic>
      <p:sp>
        <p:nvSpPr>
          <p:cNvPr id="21" name="Title 3">
            <a:extLst>
              <a:ext uri="{FF2B5EF4-FFF2-40B4-BE49-F238E27FC236}">
                <a16:creationId xmlns:a16="http://schemas.microsoft.com/office/drawing/2014/main" id="{F3CFB904-D173-4CE4-913D-D06E3FEF69EA}"/>
              </a:ext>
            </a:extLst>
          </p:cNvPr>
          <p:cNvSpPr>
            <a:spLocks noGrp="1"/>
          </p:cNvSpPr>
          <p:nvPr>
            <p:ph type="title"/>
          </p:nvPr>
        </p:nvSpPr>
        <p:spPr>
          <a:xfrm>
            <a:off x="2328863" y="797452"/>
            <a:ext cx="7429499" cy="573834"/>
          </a:xfrm>
        </p:spPr>
        <p:txBody>
          <a:bodyPr>
            <a:normAutofit/>
          </a:bodyPr>
          <a:lstStyle/>
          <a:p>
            <a:r>
              <a:rPr lang="en-US" sz="3200" dirty="0"/>
              <a:t>6. Types of MAAG pumps…Continued</a:t>
            </a:r>
          </a:p>
        </p:txBody>
      </p:sp>
    </p:spTree>
    <p:extLst>
      <p:ext uri="{BB962C8B-B14F-4D97-AF65-F5344CB8AC3E}">
        <p14:creationId xmlns:p14="http://schemas.microsoft.com/office/powerpoint/2010/main" val="1615989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1B1CB90-ECDE-40E4-8423-E75AF6FF2B45}"/>
              </a:ext>
            </a:extLst>
          </p:cNvPr>
          <p:cNvSpPr>
            <a:spLocks noGrp="1"/>
          </p:cNvSpPr>
          <p:nvPr>
            <p:ph type="sldNum" sz="quarter" idx="17"/>
          </p:nvPr>
        </p:nvSpPr>
        <p:spPr/>
        <p:txBody>
          <a:bodyPr/>
          <a:lstStyle/>
          <a:p>
            <a:fld id="{F73A1D7B-8CC0-4366-B635-CE7308505681}" type="slidenum">
              <a:rPr lang="de-DE" smtClean="0"/>
              <a:pPr/>
              <a:t>26</a:t>
            </a:fld>
            <a:endParaRPr lang="de-DE" dirty="0"/>
          </a:p>
        </p:txBody>
      </p:sp>
      <p:pic>
        <p:nvPicPr>
          <p:cNvPr id="20" name="Picture 19">
            <a:extLst>
              <a:ext uri="{FF2B5EF4-FFF2-40B4-BE49-F238E27FC236}">
                <a16:creationId xmlns:a16="http://schemas.microsoft.com/office/drawing/2014/main" id="{EB4969D1-5375-4A0B-B7CD-41AE7D4FAA82}"/>
              </a:ext>
            </a:extLst>
          </p:cNvPr>
          <p:cNvPicPr>
            <a:picLocks noChangeAspect="1"/>
          </p:cNvPicPr>
          <p:nvPr/>
        </p:nvPicPr>
        <p:blipFill>
          <a:blip r:embed="rId2"/>
          <a:stretch>
            <a:fillRect/>
          </a:stretch>
        </p:blipFill>
        <p:spPr>
          <a:xfrm>
            <a:off x="3629386" y="1326390"/>
            <a:ext cx="2466613" cy="1767394"/>
          </a:xfrm>
          <a:prstGeom prst="rect">
            <a:avLst/>
          </a:prstGeom>
        </p:spPr>
      </p:pic>
      <p:pic>
        <p:nvPicPr>
          <p:cNvPr id="7" name="Picture 6">
            <a:extLst>
              <a:ext uri="{FF2B5EF4-FFF2-40B4-BE49-F238E27FC236}">
                <a16:creationId xmlns:a16="http://schemas.microsoft.com/office/drawing/2014/main" id="{CD987C62-93E0-498A-B2AF-61F3520BC176}"/>
              </a:ext>
            </a:extLst>
          </p:cNvPr>
          <p:cNvPicPr>
            <a:picLocks noChangeAspect="1"/>
          </p:cNvPicPr>
          <p:nvPr/>
        </p:nvPicPr>
        <p:blipFill>
          <a:blip r:embed="rId3"/>
          <a:stretch>
            <a:fillRect/>
          </a:stretch>
        </p:blipFill>
        <p:spPr>
          <a:xfrm>
            <a:off x="3629387" y="3146028"/>
            <a:ext cx="2466612" cy="653708"/>
          </a:xfrm>
          <a:prstGeom prst="rect">
            <a:avLst/>
          </a:prstGeom>
        </p:spPr>
      </p:pic>
      <p:pic>
        <p:nvPicPr>
          <p:cNvPr id="8" name="Picture 7">
            <a:extLst>
              <a:ext uri="{FF2B5EF4-FFF2-40B4-BE49-F238E27FC236}">
                <a16:creationId xmlns:a16="http://schemas.microsoft.com/office/drawing/2014/main" id="{0A6D0FFF-F5BF-4CBD-8809-0033D194A784}"/>
              </a:ext>
            </a:extLst>
          </p:cNvPr>
          <p:cNvPicPr>
            <a:picLocks noChangeAspect="1"/>
          </p:cNvPicPr>
          <p:nvPr/>
        </p:nvPicPr>
        <p:blipFill>
          <a:blip r:embed="rId4"/>
          <a:stretch>
            <a:fillRect/>
          </a:stretch>
        </p:blipFill>
        <p:spPr>
          <a:xfrm>
            <a:off x="2663303" y="3717937"/>
            <a:ext cx="4437586" cy="2525701"/>
          </a:xfrm>
          <a:prstGeom prst="rect">
            <a:avLst/>
          </a:prstGeom>
        </p:spPr>
      </p:pic>
      <p:pic>
        <p:nvPicPr>
          <p:cNvPr id="9" name="Picture 8">
            <a:extLst>
              <a:ext uri="{FF2B5EF4-FFF2-40B4-BE49-F238E27FC236}">
                <a16:creationId xmlns:a16="http://schemas.microsoft.com/office/drawing/2014/main" id="{25BA3A41-3FD3-4D1C-AF61-1B3F984F906A}"/>
              </a:ext>
            </a:extLst>
          </p:cNvPr>
          <p:cNvPicPr>
            <a:picLocks noChangeAspect="1"/>
          </p:cNvPicPr>
          <p:nvPr/>
        </p:nvPicPr>
        <p:blipFill>
          <a:blip r:embed="rId5"/>
          <a:stretch>
            <a:fillRect/>
          </a:stretch>
        </p:blipFill>
        <p:spPr>
          <a:xfrm>
            <a:off x="7324104" y="1378634"/>
            <a:ext cx="3937897" cy="2565985"/>
          </a:xfrm>
          <a:prstGeom prst="rect">
            <a:avLst/>
          </a:prstGeom>
        </p:spPr>
      </p:pic>
      <p:sp>
        <p:nvSpPr>
          <p:cNvPr id="21" name="Title 3">
            <a:extLst>
              <a:ext uri="{FF2B5EF4-FFF2-40B4-BE49-F238E27FC236}">
                <a16:creationId xmlns:a16="http://schemas.microsoft.com/office/drawing/2014/main" id="{D33F1AB9-AEE0-49AE-B670-1409BD8126DC}"/>
              </a:ext>
            </a:extLst>
          </p:cNvPr>
          <p:cNvSpPr txBox="1">
            <a:spLocks/>
          </p:cNvSpPr>
          <p:nvPr/>
        </p:nvSpPr>
        <p:spPr>
          <a:xfrm>
            <a:off x="2328863" y="797452"/>
            <a:ext cx="7429499" cy="573834"/>
          </a:xfrm>
          <a:prstGeom prst="rect">
            <a:avLst/>
          </a:prstGeom>
        </p:spPr>
        <p:txBody>
          <a:bodyPr vert="horz" lIns="0" tIns="0" rIns="0" bIns="0" rtlCol="0" anchor="t">
            <a:normAutofit/>
          </a:bodyPr>
          <a:lstStyle>
            <a:lvl1pPr algn="l" defTabSz="914370" rtl="0" eaLnBrk="1" latinLnBrk="0" hangingPunct="1">
              <a:lnSpc>
                <a:spcPct val="90000"/>
              </a:lnSpc>
              <a:spcBef>
                <a:spcPct val="0"/>
              </a:spcBef>
              <a:buNone/>
              <a:defRPr lang="de-DE" sz="3001" b="1" kern="1200" dirty="0">
                <a:solidFill>
                  <a:schemeClr val="tx1"/>
                </a:solidFill>
                <a:latin typeface="+mn-lt"/>
                <a:ea typeface="+mn-ea"/>
                <a:cs typeface="+mn-cs"/>
              </a:defRPr>
            </a:lvl1pPr>
          </a:lstStyle>
          <a:p>
            <a:r>
              <a:rPr lang="en-US" sz="3200" dirty="0"/>
              <a:t>6. Types of MAAG pumps…Continued</a:t>
            </a:r>
          </a:p>
        </p:txBody>
      </p:sp>
    </p:spTree>
    <p:extLst>
      <p:ext uri="{BB962C8B-B14F-4D97-AF65-F5344CB8AC3E}">
        <p14:creationId xmlns:p14="http://schemas.microsoft.com/office/powerpoint/2010/main" val="1505326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1B1CB90-ECDE-40E4-8423-E75AF6FF2B45}"/>
              </a:ext>
            </a:extLst>
          </p:cNvPr>
          <p:cNvSpPr>
            <a:spLocks noGrp="1"/>
          </p:cNvSpPr>
          <p:nvPr>
            <p:ph type="sldNum" sz="quarter" idx="17"/>
          </p:nvPr>
        </p:nvSpPr>
        <p:spPr/>
        <p:txBody>
          <a:bodyPr/>
          <a:lstStyle/>
          <a:p>
            <a:fld id="{F73A1D7B-8CC0-4366-B635-CE7308505681}" type="slidenum">
              <a:rPr lang="de-DE" smtClean="0"/>
              <a:pPr/>
              <a:t>27</a:t>
            </a:fld>
            <a:endParaRPr lang="de-DE" dirty="0"/>
          </a:p>
        </p:txBody>
      </p:sp>
      <p:pic>
        <p:nvPicPr>
          <p:cNvPr id="10" name="Picture 9">
            <a:extLst>
              <a:ext uri="{FF2B5EF4-FFF2-40B4-BE49-F238E27FC236}">
                <a16:creationId xmlns:a16="http://schemas.microsoft.com/office/drawing/2014/main" id="{4011CDCC-0D47-4AC6-A6C6-892AE9F17630}"/>
              </a:ext>
            </a:extLst>
          </p:cNvPr>
          <p:cNvPicPr>
            <a:picLocks noChangeAspect="1"/>
          </p:cNvPicPr>
          <p:nvPr/>
        </p:nvPicPr>
        <p:blipFill>
          <a:blip r:embed="rId2"/>
          <a:stretch>
            <a:fillRect/>
          </a:stretch>
        </p:blipFill>
        <p:spPr>
          <a:xfrm>
            <a:off x="2600109" y="1474167"/>
            <a:ext cx="3248477" cy="2092013"/>
          </a:xfrm>
          <a:prstGeom prst="rect">
            <a:avLst/>
          </a:prstGeom>
        </p:spPr>
      </p:pic>
      <p:pic>
        <p:nvPicPr>
          <p:cNvPr id="2" name="Picture 1">
            <a:hlinkClick r:id="rId3" action="ppaction://hlinkfile"/>
            <a:extLst>
              <a:ext uri="{FF2B5EF4-FFF2-40B4-BE49-F238E27FC236}">
                <a16:creationId xmlns:a16="http://schemas.microsoft.com/office/drawing/2014/main" id="{D825C56E-C5B8-4BF6-8E47-0D856541B670}"/>
              </a:ext>
            </a:extLst>
          </p:cNvPr>
          <p:cNvPicPr>
            <a:picLocks noChangeAspect="1"/>
          </p:cNvPicPr>
          <p:nvPr/>
        </p:nvPicPr>
        <p:blipFill>
          <a:blip r:embed="rId4"/>
          <a:stretch>
            <a:fillRect/>
          </a:stretch>
        </p:blipFill>
        <p:spPr>
          <a:xfrm>
            <a:off x="2600110" y="3785724"/>
            <a:ext cx="3029166" cy="557213"/>
          </a:xfrm>
          <a:prstGeom prst="rect">
            <a:avLst/>
          </a:prstGeom>
        </p:spPr>
      </p:pic>
      <p:pic>
        <p:nvPicPr>
          <p:cNvPr id="3" name="Picture 2">
            <a:extLst>
              <a:ext uri="{FF2B5EF4-FFF2-40B4-BE49-F238E27FC236}">
                <a16:creationId xmlns:a16="http://schemas.microsoft.com/office/drawing/2014/main" id="{C6C54DE1-5317-431E-8EC8-C8447CF176BD}"/>
              </a:ext>
            </a:extLst>
          </p:cNvPr>
          <p:cNvPicPr>
            <a:picLocks noChangeAspect="1"/>
          </p:cNvPicPr>
          <p:nvPr/>
        </p:nvPicPr>
        <p:blipFill>
          <a:blip r:embed="rId5"/>
          <a:stretch>
            <a:fillRect/>
          </a:stretch>
        </p:blipFill>
        <p:spPr>
          <a:xfrm>
            <a:off x="2403770" y="4465958"/>
            <a:ext cx="4086441" cy="2092012"/>
          </a:xfrm>
          <a:prstGeom prst="rect">
            <a:avLst/>
          </a:prstGeom>
        </p:spPr>
      </p:pic>
      <p:pic>
        <p:nvPicPr>
          <p:cNvPr id="6" name="Picture 5">
            <a:extLst>
              <a:ext uri="{FF2B5EF4-FFF2-40B4-BE49-F238E27FC236}">
                <a16:creationId xmlns:a16="http://schemas.microsoft.com/office/drawing/2014/main" id="{E4062600-006D-4484-AE2C-A7EBFB793B59}"/>
              </a:ext>
            </a:extLst>
          </p:cNvPr>
          <p:cNvPicPr>
            <a:picLocks noChangeAspect="1"/>
          </p:cNvPicPr>
          <p:nvPr/>
        </p:nvPicPr>
        <p:blipFill>
          <a:blip r:embed="rId6"/>
          <a:stretch>
            <a:fillRect/>
          </a:stretch>
        </p:blipFill>
        <p:spPr>
          <a:xfrm>
            <a:off x="6983257" y="1474167"/>
            <a:ext cx="4596889" cy="3147778"/>
          </a:xfrm>
          <a:prstGeom prst="rect">
            <a:avLst/>
          </a:prstGeom>
        </p:spPr>
      </p:pic>
      <p:pic>
        <p:nvPicPr>
          <p:cNvPr id="11" name="Picture 10">
            <a:extLst>
              <a:ext uri="{FF2B5EF4-FFF2-40B4-BE49-F238E27FC236}">
                <a16:creationId xmlns:a16="http://schemas.microsoft.com/office/drawing/2014/main" id="{7C10C70D-B3B7-43AC-929E-5B52B0C472BB}"/>
              </a:ext>
            </a:extLst>
          </p:cNvPr>
          <p:cNvPicPr>
            <a:picLocks noChangeAspect="1"/>
          </p:cNvPicPr>
          <p:nvPr/>
        </p:nvPicPr>
        <p:blipFill>
          <a:blip r:embed="rId7"/>
          <a:stretch>
            <a:fillRect/>
          </a:stretch>
        </p:blipFill>
        <p:spPr>
          <a:xfrm>
            <a:off x="6983257" y="4490374"/>
            <a:ext cx="3982037" cy="2067596"/>
          </a:xfrm>
          <a:prstGeom prst="rect">
            <a:avLst/>
          </a:prstGeom>
        </p:spPr>
      </p:pic>
      <p:sp>
        <p:nvSpPr>
          <p:cNvPr id="15" name="Title 3">
            <a:extLst>
              <a:ext uri="{FF2B5EF4-FFF2-40B4-BE49-F238E27FC236}">
                <a16:creationId xmlns:a16="http://schemas.microsoft.com/office/drawing/2014/main" id="{C5C0E7C9-AF0C-42E0-A7E9-9C657B1C9D4D}"/>
              </a:ext>
            </a:extLst>
          </p:cNvPr>
          <p:cNvSpPr>
            <a:spLocks noGrp="1"/>
          </p:cNvSpPr>
          <p:nvPr>
            <p:ph type="title"/>
          </p:nvPr>
        </p:nvSpPr>
        <p:spPr>
          <a:xfrm>
            <a:off x="2328863" y="797452"/>
            <a:ext cx="7429499" cy="573834"/>
          </a:xfrm>
        </p:spPr>
        <p:txBody>
          <a:bodyPr>
            <a:normAutofit/>
          </a:bodyPr>
          <a:lstStyle/>
          <a:p>
            <a:r>
              <a:rPr lang="en-US" sz="3200" dirty="0"/>
              <a:t>6. Types of MAAG pumps…Continued</a:t>
            </a:r>
          </a:p>
        </p:txBody>
      </p:sp>
    </p:spTree>
    <p:extLst>
      <p:ext uri="{BB962C8B-B14F-4D97-AF65-F5344CB8AC3E}">
        <p14:creationId xmlns:p14="http://schemas.microsoft.com/office/powerpoint/2010/main" val="1367280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1B1CB90-ECDE-40E4-8423-E75AF6FF2B45}"/>
              </a:ext>
            </a:extLst>
          </p:cNvPr>
          <p:cNvSpPr>
            <a:spLocks noGrp="1"/>
          </p:cNvSpPr>
          <p:nvPr>
            <p:ph type="sldNum" sz="quarter" idx="17"/>
          </p:nvPr>
        </p:nvSpPr>
        <p:spPr/>
        <p:txBody>
          <a:bodyPr/>
          <a:lstStyle/>
          <a:p>
            <a:fld id="{F73A1D7B-8CC0-4366-B635-CE7308505681}" type="slidenum">
              <a:rPr lang="de-DE" smtClean="0"/>
              <a:pPr/>
              <a:t>28</a:t>
            </a:fld>
            <a:endParaRPr lang="de-DE" dirty="0"/>
          </a:p>
        </p:txBody>
      </p:sp>
      <p:sp>
        <p:nvSpPr>
          <p:cNvPr id="20" name="Title 3">
            <a:extLst>
              <a:ext uri="{FF2B5EF4-FFF2-40B4-BE49-F238E27FC236}">
                <a16:creationId xmlns:a16="http://schemas.microsoft.com/office/drawing/2014/main" id="{380B3437-1D66-456F-86F7-87AB2B4BA156}"/>
              </a:ext>
            </a:extLst>
          </p:cNvPr>
          <p:cNvSpPr txBox="1">
            <a:spLocks/>
          </p:cNvSpPr>
          <p:nvPr/>
        </p:nvSpPr>
        <p:spPr>
          <a:xfrm>
            <a:off x="1985964" y="777347"/>
            <a:ext cx="3442048" cy="584541"/>
          </a:xfrm>
          <a:prstGeom prst="rect">
            <a:avLst/>
          </a:prstGeom>
        </p:spPr>
        <p:txBody>
          <a:bodyPr vert="horz" lIns="0" tIns="0" rIns="0" bIns="0" rtlCol="0" anchor="t">
            <a:normAutofit fontScale="32500" lnSpcReduction="20000"/>
          </a:bodyPr>
          <a:lstStyle>
            <a:lvl1pPr algn="l" defTabSz="914370" rtl="0" eaLnBrk="1" latinLnBrk="0" hangingPunct="1">
              <a:lnSpc>
                <a:spcPct val="90000"/>
              </a:lnSpc>
              <a:spcBef>
                <a:spcPct val="0"/>
              </a:spcBef>
              <a:buNone/>
              <a:defRPr lang="de-DE" sz="3001" b="1" kern="1200" dirty="0">
                <a:solidFill>
                  <a:schemeClr val="tx1"/>
                </a:solidFill>
                <a:latin typeface="+mn-lt"/>
                <a:ea typeface="+mn-ea"/>
                <a:cs typeface="+mn-cs"/>
              </a:defRPr>
            </a:lvl1pPr>
          </a:lstStyle>
          <a:p>
            <a:r>
              <a:rPr lang="en-US" sz="9800" dirty="0"/>
              <a:t>7. Pump Material </a:t>
            </a:r>
            <a:br>
              <a:rPr lang="en-US" sz="3600" dirty="0"/>
            </a:br>
            <a:br>
              <a:rPr lang="en-US" sz="3200" dirty="0"/>
            </a:br>
            <a:endParaRPr lang="en-US" sz="2700" dirty="0"/>
          </a:p>
        </p:txBody>
      </p:sp>
      <p:pic>
        <p:nvPicPr>
          <p:cNvPr id="16" name="Picture 2">
            <a:extLst>
              <a:ext uri="{FF2B5EF4-FFF2-40B4-BE49-F238E27FC236}">
                <a16:creationId xmlns:a16="http://schemas.microsoft.com/office/drawing/2014/main" id="{496F1D8B-6E3F-4D70-94E4-271479ADC079}"/>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flipH="1">
            <a:off x="4316659" y="1540947"/>
            <a:ext cx="3558682" cy="2880320"/>
          </a:xfrm>
          <a:prstGeom prst="rect">
            <a:avLst/>
          </a:prstGeom>
          <a:ln>
            <a:noFill/>
          </a:ln>
          <a:effectLst>
            <a:outerShdw blurRad="292100" dist="139700" dir="2700000" algn="tl" rotWithShape="0">
              <a:srgbClr val="333333">
                <a:alpha val="65000"/>
              </a:srgbClr>
            </a:outerShdw>
          </a:effectLst>
        </p:spPr>
      </p:pic>
      <p:sp>
        <p:nvSpPr>
          <p:cNvPr id="17" name="Rectangle 12">
            <a:extLst>
              <a:ext uri="{FF2B5EF4-FFF2-40B4-BE49-F238E27FC236}">
                <a16:creationId xmlns:a16="http://schemas.microsoft.com/office/drawing/2014/main" id="{1C27B7F7-7839-4AA0-9F8F-1FD1B2CB7C64}"/>
              </a:ext>
            </a:extLst>
          </p:cNvPr>
          <p:cNvSpPr>
            <a:spLocks noGrp="1" noChangeArrowheads="1"/>
          </p:cNvSpPr>
          <p:nvPr/>
        </p:nvSpPr>
        <p:spPr>
          <a:xfrm>
            <a:off x="2034362" y="1449548"/>
            <a:ext cx="1008111" cy="466831"/>
          </a:xfrm>
          <a:prstGeom prst="rect">
            <a:avLst/>
          </a:prstGeom>
        </p:spPr>
        <p:txBody>
          <a:bodyPr vert="horz" lIns="91440" tIns="45720" rIns="91440" bIns="45720" rtlCol="0" anchor="ctr">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b="1" dirty="0">
                <a:solidFill>
                  <a:schemeClr val="tx2"/>
                </a:solidFill>
                <a:ea typeface="+mj-ea"/>
                <a:cs typeface="Myriad Pro"/>
              </a:rPr>
              <a:t>Housing</a:t>
            </a:r>
          </a:p>
          <a:p>
            <a:endParaRPr lang="en-GB" b="1" dirty="0">
              <a:solidFill>
                <a:schemeClr val="tx2"/>
              </a:solidFill>
              <a:ea typeface="+mj-ea"/>
              <a:cs typeface="Myriad Pro"/>
            </a:endParaRPr>
          </a:p>
          <a:p>
            <a:endParaRPr lang="en-GB" sz="1400" b="1" baseline="30000" dirty="0">
              <a:solidFill>
                <a:schemeClr val="tx2"/>
              </a:solidFill>
              <a:ea typeface="+mj-ea"/>
            </a:endParaRPr>
          </a:p>
        </p:txBody>
      </p:sp>
      <p:sp>
        <p:nvSpPr>
          <p:cNvPr id="18" name="Rectangle 10">
            <a:extLst>
              <a:ext uri="{FF2B5EF4-FFF2-40B4-BE49-F238E27FC236}">
                <a16:creationId xmlns:a16="http://schemas.microsoft.com/office/drawing/2014/main" id="{021104B8-CA73-4B13-9E9E-567ABB02A905}"/>
              </a:ext>
            </a:extLst>
          </p:cNvPr>
          <p:cNvSpPr/>
          <p:nvPr/>
        </p:nvSpPr>
        <p:spPr>
          <a:xfrm>
            <a:off x="2171917" y="1703405"/>
            <a:ext cx="2448272" cy="1449628"/>
          </a:xfrm>
          <a:prstGeom prst="rect">
            <a:avLst/>
          </a:prstGeom>
        </p:spPr>
        <p:txBody>
          <a:bodyPr wrap="square">
            <a:spAutoFit/>
          </a:bodyPr>
          <a:lstStyle/>
          <a:p>
            <a:pPr marL="533400" lvl="1" indent="-174625">
              <a:lnSpc>
                <a:spcPct val="90000"/>
              </a:lnSpc>
              <a:buFont typeface="Arial" pitchFamily="34" charset="0"/>
              <a:buChar char="•"/>
            </a:pPr>
            <a:r>
              <a:rPr lang="en-GB" sz="1400" i="1" dirty="0">
                <a:solidFill>
                  <a:schemeClr val="tx2"/>
                </a:solidFill>
              </a:rPr>
              <a:t>Stainless Steel</a:t>
            </a:r>
          </a:p>
          <a:p>
            <a:pPr marL="533400" lvl="1" indent="-174625">
              <a:lnSpc>
                <a:spcPct val="90000"/>
              </a:lnSpc>
              <a:buFont typeface="Arial" pitchFamily="34" charset="0"/>
              <a:buChar char="•"/>
            </a:pPr>
            <a:r>
              <a:rPr lang="en-GB" sz="1400" i="1" dirty="0">
                <a:solidFill>
                  <a:schemeClr val="tx2"/>
                </a:solidFill>
              </a:rPr>
              <a:t>Cast Iron</a:t>
            </a:r>
          </a:p>
          <a:p>
            <a:pPr marL="533400" lvl="1" indent="-174625">
              <a:lnSpc>
                <a:spcPct val="90000"/>
              </a:lnSpc>
              <a:buFont typeface="Arial" pitchFamily="34" charset="0"/>
              <a:buChar char="•"/>
            </a:pPr>
            <a:r>
              <a:rPr lang="en-GB" sz="1400" i="1" dirty="0">
                <a:solidFill>
                  <a:schemeClr val="tx2"/>
                </a:solidFill>
              </a:rPr>
              <a:t>Cast  Steel</a:t>
            </a:r>
          </a:p>
          <a:p>
            <a:pPr marL="533400" lvl="1" indent="-174625">
              <a:lnSpc>
                <a:spcPct val="90000"/>
              </a:lnSpc>
              <a:buFont typeface="Arial" pitchFamily="34" charset="0"/>
              <a:buChar char="•"/>
            </a:pPr>
            <a:r>
              <a:rPr lang="en-GB" sz="1400" i="1" dirty="0">
                <a:solidFill>
                  <a:schemeClr val="tx2"/>
                </a:solidFill>
              </a:rPr>
              <a:t>Hastelloy</a:t>
            </a:r>
          </a:p>
          <a:p>
            <a:pPr marL="533400" lvl="1" indent="-174625">
              <a:lnSpc>
                <a:spcPct val="90000"/>
              </a:lnSpc>
              <a:buFont typeface="Arial" pitchFamily="34" charset="0"/>
              <a:buChar char="•"/>
            </a:pPr>
            <a:r>
              <a:rPr lang="en-GB" sz="1400" i="1" dirty="0" err="1">
                <a:solidFill>
                  <a:schemeClr val="tx2"/>
                </a:solidFill>
              </a:rPr>
              <a:t>Technopolymer</a:t>
            </a:r>
            <a:r>
              <a:rPr lang="en-GB" sz="1400" i="1" dirty="0">
                <a:solidFill>
                  <a:schemeClr val="tx2"/>
                </a:solidFill>
              </a:rPr>
              <a:t> (under development</a:t>
            </a:r>
          </a:p>
          <a:p>
            <a:pPr marL="533400" lvl="1" indent="-174625">
              <a:lnSpc>
                <a:spcPct val="90000"/>
              </a:lnSpc>
            </a:pPr>
            <a:endParaRPr lang="en-GB" sz="1400" b="1" dirty="0">
              <a:solidFill>
                <a:schemeClr val="tx2"/>
              </a:solidFill>
            </a:endParaRPr>
          </a:p>
        </p:txBody>
      </p:sp>
      <p:sp>
        <p:nvSpPr>
          <p:cNvPr id="19" name="Rectangle 11">
            <a:extLst>
              <a:ext uri="{FF2B5EF4-FFF2-40B4-BE49-F238E27FC236}">
                <a16:creationId xmlns:a16="http://schemas.microsoft.com/office/drawing/2014/main" id="{69E94613-8D25-4C1E-B8A4-0657714026FD}"/>
              </a:ext>
            </a:extLst>
          </p:cNvPr>
          <p:cNvSpPr/>
          <p:nvPr/>
        </p:nvSpPr>
        <p:spPr>
          <a:xfrm>
            <a:off x="2215396" y="3166296"/>
            <a:ext cx="3528393" cy="1837426"/>
          </a:xfrm>
          <a:prstGeom prst="rect">
            <a:avLst/>
          </a:prstGeom>
        </p:spPr>
        <p:txBody>
          <a:bodyPr wrap="square">
            <a:spAutoFit/>
          </a:bodyPr>
          <a:lstStyle/>
          <a:p>
            <a:pPr marL="533400" lvl="1" indent="-174625">
              <a:lnSpc>
                <a:spcPct val="90000"/>
              </a:lnSpc>
              <a:buFont typeface="Arial" pitchFamily="34" charset="0"/>
              <a:buChar char="•"/>
            </a:pPr>
            <a:r>
              <a:rPr lang="en-GB" sz="1400" i="1" dirty="0">
                <a:solidFill>
                  <a:schemeClr val="tx2"/>
                </a:solidFill>
              </a:rPr>
              <a:t>Stainless Steel</a:t>
            </a:r>
          </a:p>
          <a:p>
            <a:pPr marL="533400" lvl="1" indent="-174625">
              <a:lnSpc>
                <a:spcPct val="90000"/>
              </a:lnSpc>
              <a:buFont typeface="Arial" pitchFamily="34" charset="0"/>
              <a:buChar char="•"/>
            </a:pPr>
            <a:r>
              <a:rPr lang="en-GB" sz="1400" i="1" dirty="0" err="1">
                <a:solidFill>
                  <a:schemeClr val="tx2"/>
                </a:solidFill>
              </a:rPr>
              <a:t>Nitrided</a:t>
            </a:r>
            <a:r>
              <a:rPr lang="en-GB" sz="1400" i="1" dirty="0">
                <a:solidFill>
                  <a:schemeClr val="tx2"/>
                </a:solidFill>
              </a:rPr>
              <a:t> Steel</a:t>
            </a:r>
          </a:p>
          <a:p>
            <a:pPr marL="533400" lvl="1" indent="-174625">
              <a:lnSpc>
                <a:spcPct val="90000"/>
              </a:lnSpc>
              <a:buFont typeface="Arial" pitchFamily="34" charset="0"/>
              <a:buChar char="•"/>
            </a:pPr>
            <a:r>
              <a:rPr lang="en-GB" sz="1400" i="1" dirty="0" err="1">
                <a:solidFill>
                  <a:schemeClr val="tx2"/>
                </a:solidFill>
              </a:rPr>
              <a:t>Nitrided</a:t>
            </a:r>
            <a:r>
              <a:rPr lang="en-GB" sz="1400" i="1" dirty="0">
                <a:solidFill>
                  <a:schemeClr val="tx2"/>
                </a:solidFill>
              </a:rPr>
              <a:t> Steel coated</a:t>
            </a:r>
          </a:p>
          <a:p>
            <a:pPr marL="533400" lvl="1" indent="-174625">
              <a:lnSpc>
                <a:spcPct val="90000"/>
              </a:lnSpc>
              <a:buFont typeface="Arial" pitchFamily="34" charset="0"/>
              <a:buChar char="•"/>
            </a:pPr>
            <a:r>
              <a:rPr lang="en-GB" sz="1400" i="1" dirty="0" err="1">
                <a:solidFill>
                  <a:schemeClr val="tx2"/>
                </a:solidFill>
              </a:rPr>
              <a:t>Ferralium</a:t>
            </a:r>
            <a:endParaRPr lang="en-GB" sz="1400" i="1" dirty="0">
              <a:solidFill>
                <a:schemeClr val="tx2"/>
              </a:solidFill>
            </a:endParaRPr>
          </a:p>
          <a:p>
            <a:pPr marL="533400" lvl="1" indent="-174625">
              <a:lnSpc>
                <a:spcPct val="90000"/>
              </a:lnSpc>
              <a:buFont typeface="Arial" pitchFamily="34" charset="0"/>
              <a:buChar char="•"/>
            </a:pPr>
            <a:r>
              <a:rPr lang="en-GB" sz="1400" i="1" dirty="0" err="1">
                <a:solidFill>
                  <a:schemeClr val="tx2"/>
                </a:solidFill>
              </a:rPr>
              <a:t>Hastelloy</a:t>
            </a:r>
            <a:endParaRPr lang="en-GB" sz="1400" i="1" dirty="0">
              <a:solidFill>
                <a:schemeClr val="tx2"/>
              </a:solidFill>
            </a:endParaRPr>
          </a:p>
          <a:p>
            <a:pPr marL="533400" lvl="1" indent="-174625">
              <a:lnSpc>
                <a:spcPct val="90000"/>
              </a:lnSpc>
              <a:buFont typeface="Arial" pitchFamily="34" charset="0"/>
              <a:buChar char="•"/>
            </a:pPr>
            <a:r>
              <a:rPr lang="en-GB" sz="1400" i="1" dirty="0">
                <a:solidFill>
                  <a:schemeClr val="tx2"/>
                </a:solidFill>
              </a:rPr>
              <a:t>Ceramic (</a:t>
            </a:r>
            <a:r>
              <a:rPr lang="en-GB" sz="1400" i="1" dirty="0" err="1">
                <a:solidFill>
                  <a:schemeClr val="tx2"/>
                </a:solidFill>
              </a:rPr>
              <a:t>SiSiC</a:t>
            </a:r>
            <a:r>
              <a:rPr lang="en-GB" sz="1400" i="1" dirty="0">
                <a:solidFill>
                  <a:schemeClr val="tx2"/>
                </a:solidFill>
              </a:rPr>
              <a:t>)</a:t>
            </a:r>
          </a:p>
          <a:p>
            <a:pPr marL="533400" lvl="1" indent="-174625">
              <a:lnSpc>
                <a:spcPct val="90000"/>
              </a:lnSpc>
              <a:buFont typeface="Arial" pitchFamily="34" charset="0"/>
              <a:buChar char="•"/>
            </a:pPr>
            <a:r>
              <a:rPr lang="en-GB" sz="1400" i="1" dirty="0">
                <a:solidFill>
                  <a:schemeClr val="tx2"/>
                </a:solidFill>
              </a:rPr>
              <a:t>Peek (on Request)</a:t>
            </a:r>
          </a:p>
          <a:p>
            <a:pPr marL="533400" lvl="1" indent="-174625">
              <a:lnSpc>
                <a:spcPct val="90000"/>
              </a:lnSpc>
              <a:buFont typeface="Arial" pitchFamily="34" charset="0"/>
              <a:buChar char="•"/>
            </a:pPr>
            <a:r>
              <a:rPr lang="en-GB" sz="1400" i="1" dirty="0">
                <a:solidFill>
                  <a:schemeClr val="tx2"/>
                </a:solidFill>
              </a:rPr>
              <a:t>Zirconium Oxide ZrO</a:t>
            </a:r>
            <a:r>
              <a:rPr lang="en-GB" sz="1400" i="1" baseline="-25000" dirty="0">
                <a:solidFill>
                  <a:schemeClr val="tx2"/>
                </a:solidFill>
              </a:rPr>
              <a:t>2</a:t>
            </a:r>
            <a:r>
              <a:rPr lang="en-GB" sz="1400" i="1" dirty="0">
                <a:solidFill>
                  <a:schemeClr val="tx2"/>
                </a:solidFill>
              </a:rPr>
              <a:t> (on request)</a:t>
            </a:r>
          </a:p>
          <a:p>
            <a:pPr marL="533400" lvl="1" indent="-174625">
              <a:lnSpc>
                <a:spcPct val="90000"/>
              </a:lnSpc>
            </a:pPr>
            <a:endParaRPr lang="en-GB" sz="1400" b="1" dirty="0">
              <a:solidFill>
                <a:schemeClr val="tx2"/>
              </a:solidFill>
            </a:endParaRPr>
          </a:p>
        </p:txBody>
      </p:sp>
      <p:sp>
        <p:nvSpPr>
          <p:cNvPr id="21" name="Rectangle 12">
            <a:extLst>
              <a:ext uri="{FF2B5EF4-FFF2-40B4-BE49-F238E27FC236}">
                <a16:creationId xmlns:a16="http://schemas.microsoft.com/office/drawing/2014/main" id="{0BB07E3F-64ED-4F08-B2B9-6FA72513EF1D}"/>
              </a:ext>
            </a:extLst>
          </p:cNvPr>
          <p:cNvSpPr/>
          <p:nvPr/>
        </p:nvSpPr>
        <p:spPr>
          <a:xfrm>
            <a:off x="2192748" y="5118582"/>
            <a:ext cx="5574906" cy="1449628"/>
          </a:xfrm>
          <a:prstGeom prst="rect">
            <a:avLst/>
          </a:prstGeom>
        </p:spPr>
        <p:txBody>
          <a:bodyPr wrap="square">
            <a:spAutoFit/>
          </a:bodyPr>
          <a:lstStyle/>
          <a:p>
            <a:pPr marL="533400" lvl="1" indent="-174625">
              <a:lnSpc>
                <a:spcPct val="90000"/>
              </a:lnSpc>
              <a:buFont typeface="Arial" pitchFamily="34" charset="0"/>
              <a:buChar char="•"/>
            </a:pPr>
            <a:r>
              <a:rPr lang="en-GB" sz="1400" i="1" dirty="0">
                <a:solidFill>
                  <a:schemeClr val="tx2"/>
                </a:solidFill>
              </a:rPr>
              <a:t>Lip seal</a:t>
            </a:r>
          </a:p>
          <a:p>
            <a:pPr marL="533400" lvl="1" indent="-174625">
              <a:lnSpc>
                <a:spcPct val="90000"/>
              </a:lnSpc>
              <a:buFont typeface="Arial" pitchFamily="34" charset="0"/>
              <a:buChar char="•"/>
            </a:pPr>
            <a:r>
              <a:rPr lang="en-GB" sz="1400" i="1" dirty="0">
                <a:solidFill>
                  <a:schemeClr val="tx2"/>
                </a:solidFill>
              </a:rPr>
              <a:t>Packing seal</a:t>
            </a:r>
          </a:p>
          <a:p>
            <a:pPr marL="533400" lvl="1" indent="-174625">
              <a:lnSpc>
                <a:spcPct val="90000"/>
              </a:lnSpc>
              <a:buFont typeface="Arial" pitchFamily="34" charset="0"/>
              <a:buChar char="•"/>
            </a:pPr>
            <a:r>
              <a:rPr lang="en-GB" sz="1400" i="1" dirty="0">
                <a:solidFill>
                  <a:schemeClr val="tx2"/>
                </a:solidFill>
              </a:rPr>
              <a:t>Single or Double Mechanical seal</a:t>
            </a:r>
          </a:p>
          <a:p>
            <a:pPr marL="533400" lvl="1" indent="-174625">
              <a:lnSpc>
                <a:spcPct val="90000"/>
              </a:lnSpc>
              <a:buFont typeface="Arial" pitchFamily="34" charset="0"/>
              <a:buChar char="•"/>
            </a:pPr>
            <a:r>
              <a:rPr lang="en-GB" sz="1400" i="1" dirty="0">
                <a:solidFill>
                  <a:schemeClr val="tx2"/>
                </a:solidFill>
              </a:rPr>
              <a:t>Different Seal API PLAN</a:t>
            </a:r>
          </a:p>
          <a:p>
            <a:pPr marL="533400" lvl="1" indent="-174625">
              <a:lnSpc>
                <a:spcPct val="90000"/>
              </a:lnSpc>
              <a:buFont typeface="Arial" pitchFamily="34" charset="0"/>
              <a:buChar char="•"/>
            </a:pPr>
            <a:r>
              <a:rPr lang="en-GB" sz="1400" i="1" dirty="0">
                <a:solidFill>
                  <a:schemeClr val="tx2"/>
                </a:solidFill>
              </a:rPr>
              <a:t>Seal ring from a range of materials</a:t>
            </a:r>
          </a:p>
          <a:p>
            <a:pPr marL="533400" lvl="1" indent="-174625">
              <a:lnSpc>
                <a:spcPct val="90000"/>
              </a:lnSpc>
              <a:buFont typeface="Arial" pitchFamily="34" charset="0"/>
              <a:buChar char="•"/>
            </a:pPr>
            <a:r>
              <a:rPr lang="en-GB" sz="1400" i="1" dirty="0">
                <a:solidFill>
                  <a:schemeClr val="tx2"/>
                </a:solidFill>
              </a:rPr>
              <a:t>Magnetic coupling with single or double containment shell</a:t>
            </a:r>
          </a:p>
          <a:p>
            <a:pPr marL="533400" lvl="1" indent="-174625">
              <a:lnSpc>
                <a:spcPct val="90000"/>
              </a:lnSpc>
              <a:buFont typeface="Arial" pitchFamily="34" charset="0"/>
              <a:buChar char="•"/>
            </a:pPr>
            <a:r>
              <a:rPr lang="en-GB" sz="1400" i="1" dirty="0">
                <a:solidFill>
                  <a:schemeClr val="tx2"/>
                </a:solidFill>
              </a:rPr>
              <a:t>Heated Seal</a:t>
            </a:r>
          </a:p>
        </p:txBody>
      </p:sp>
      <p:sp>
        <p:nvSpPr>
          <p:cNvPr id="22" name="Rectangle 13">
            <a:extLst>
              <a:ext uri="{FF2B5EF4-FFF2-40B4-BE49-F238E27FC236}">
                <a16:creationId xmlns:a16="http://schemas.microsoft.com/office/drawing/2014/main" id="{7464032C-3C1D-481B-9DD9-EA407CB8F603}"/>
              </a:ext>
            </a:extLst>
          </p:cNvPr>
          <p:cNvSpPr/>
          <p:nvPr/>
        </p:nvSpPr>
        <p:spPr>
          <a:xfrm>
            <a:off x="7652001" y="1804255"/>
            <a:ext cx="3023319" cy="2613023"/>
          </a:xfrm>
          <a:prstGeom prst="rect">
            <a:avLst/>
          </a:prstGeom>
        </p:spPr>
        <p:txBody>
          <a:bodyPr wrap="square">
            <a:spAutoFit/>
          </a:bodyPr>
          <a:lstStyle/>
          <a:p>
            <a:pPr marL="533400" lvl="1" indent="-174625">
              <a:lnSpc>
                <a:spcPct val="90000"/>
              </a:lnSpc>
              <a:buFont typeface="Arial" pitchFamily="34" charset="0"/>
              <a:buChar char="•"/>
            </a:pPr>
            <a:r>
              <a:rPr lang="en-GB" sz="1400" i="1" dirty="0">
                <a:solidFill>
                  <a:schemeClr val="tx2"/>
                </a:solidFill>
              </a:rPr>
              <a:t>Steel / Bronze</a:t>
            </a:r>
          </a:p>
          <a:p>
            <a:pPr marL="533400" lvl="1" indent="-174625">
              <a:lnSpc>
                <a:spcPct val="90000"/>
              </a:lnSpc>
              <a:buFont typeface="Arial" pitchFamily="34" charset="0"/>
              <a:buChar char="•"/>
            </a:pPr>
            <a:r>
              <a:rPr lang="en-GB" sz="1400" i="1" dirty="0">
                <a:solidFill>
                  <a:schemeClr val="tx2"/>
                </a:solidFill>
              </a:rPr>
              <a:t>Sintered Iron</a:t>
            </a:r>
          </a:p>
          <a:p>
            <a:pPr marL="533400" lvl="1" indent="-174625">
              <a:lnSpc>
                <a:spcPct val="90000"/>
              </a:lnSpc>
              <a:buFont typeface="Arial" pitchFamily="34" charset="0"/>
              <a:buChar char="•"/>
            </a:pPr>
            <a:r>
              <a:rPr lang="en-GB" sz="1400" i="1" dirty="0" err="1">
                <a:solidFill>
                  <a:schemeClr val="tx2"/>
                </a:solidFill>
              </a:rPr>
              <a:t>Syntetic</a:t>
            </a:r>
            <a:r>
              <a:rPr lang="en-GB" sz="1400" i="1" dirty="0">
                <a:solidFill>
                  <a:schemeClr val="tx2"/>
                </a:solidFill>
              </a:rPr>
              <a:t> Carbon</a:t>
            </a:r>
          </a:p>
          <a:p>
            <a:pPr marL="533400" lvl="1" indent="-174625">
              <a:lnSpc>
                <a:spcPct val="90000"/>
              </a:lnSpc>
              <a:buFont typeface="Arial" pitchFamily="34" charset="0"/>
              <a:buChar char="•"/>
            </a:pPr>
            <a:r>
              <a:rPr lang="en-GB" sz="1400" i="1" dirty="0">
                <a:solidFill>
                  <a:schemeClr val="tx2"/>
                </a:solidFill>
              </a:rPr>
              <a:t>Steel with Carbon insert</a:t>
            </a:r>
          </a:p>
          <a:p>
            <a:pPr marL="533400" lvl="1" indent="-174625">
              <a:lnSpc>
                <a:spcPct val="90000"/>
              </a:lnSpc>
              <a:buFont typeface="Arial" pitchFamily="34" charset="0"/>
              <a:buChar char="•"/>
            </a:pPr>
            <a:r>
              <a:rPr lang="en-GB" sz="1400" i="1" dirty="0" err="1">
                <a:solidFill>
                  <a:schemeClr val="tx2"/>
                </a:solidFill>
              </a:rPr>
              <a:t>Nitrided</a:t>
            </a:r>
            <a:r>
              <a:rPr lang="en-GB" sz="1400" i="1" dirty="0">
                <a:solidFill>
                  <a:schemeClr val="tx2"/>
                </a:solidFill>
              </a:rPr>
              <a:t> Steel</a:t>
            </a:r>
          </a:p>
          <a:p>
            <a:pPr marL="533400" lvl="1" indent="-174625">
              <a:lnSpc>
                <a:spcPct val="90000"/>
              </a:lnSpc>
              <a:buFont typeface="Arial" pitchFamily="34" charset="0"/>
              <a:buChar char="•"/>
            </a:pPr>
            <a:r>
              <a:rPr lang="en-GB" sz="1400" i="1" dirty="0" err="1">
                <a:solidFill>
                  <a:schemeClr val="tx2"/>
                </a:solidFill>
              </a:rPr>
              <a:t>Nitrided</a:t>
            </a:r>
            <a:r>
              <a:rPr lang="en-GB" sz="1400" i="1" dirty="0">
                <a:solidFill>
                  <a:schemeClr val="tx2"/>
                </a:solidFill>
              </a:rPr>
              <a:t> Steel Coated </a:t>
            </a:r>
          </a:p>
          <a:p>
            <a:pPr marL="533400" lvl="1" indent="-174625">
              <a:lnSpc>
                <a:spcPct val="90000"/>
              </a:lnSpc>
              <a:buFont typeface="Arial" pitchFamily="34" charset="0"/>
              <a:buChar char="•"/>
            </a:pPr>
            <a:r>
              <a:rPr lang="en-GB" sz="1400" i="1" dirty="0">
                <a:solidFill>
                  <a:schemeClr val="tx2"/>
                </a:solidFill>
              </a:rPr>
              <a:t>Hardened tool Steel</a:t>
            </a:r>
          </a:p>
          <a:p>
            <a:pPr marL="533400" lvl="1" indent="-174625">
              <a:lnSpc>
                <a:spcPct val="90000"/>
              </a:lnSpc>
              <a:buFont typeface="Arial" pitchFamily="34" charset="0"/>
              <a:buChar char="•"/>
            </a:pPr>
            <a:r>
              <a:rPr lang="en-GB" sz="1400" i="1" dirty="0">
                <a:solidFill>
                  <a:schemeClr val="tx2"/>
                </a:solidFill>
              </a:rPr>
              <a:t>Bronze (Manganese bronze)</a:t>
            </a:r>
          </a:p>
          <a:p>
            <a:pPr marL="533400" lvl="1" indent="-174625">
              <a:lnSpc>
                <a:spcPct val="90000"/>
              </a:lnSpc>
              <a:buFont typeface="Arial" pitchFamily="34" charset="0"/>
              <a:buChar char="•"/>
            </a:pPr>
            <a:r>
              <a:rPr lang="en-GB" sz="1400" i="1" dirty="0" err="1">
                <a:solidFill>
                  <a:schemeClr val="tx2"/>
                </a:solidFill>
              </a:rPr>
              <a:t>AluBronze</a:t>
            </a:r>
            <a:r>
              <a:rPr lang="en-GB" sz="1400" i="1" dirty="0">
                <a:solidFill>
                  <a:schemeClr val="tx2"/>
                </a:solidFill>
              </a:rPr>
              <a:t> (</a:t>
            </a:r>
            <a:r>
              <a:rPr lang="en-GB" sz="1400" i="1" dirty="0" err="1">
                <a:solidFill>
                  <a:schemeClr val="tx2"/>
                </a:solidFill>
              </a:rPr>
              <a:t>CuAl</a:t>
            </a:r>
            <a:r>
              <a:rPr lang="en-GB" sz="1400" i="1" dirty="0">
                <a:solidFill>
                  <a:schemeClr val="tx2"/>
                </a:solidFill>
              </a:rPr>
              <a:t>)</a:t>
            </a:r>
          </a:p>
          <a:p>
            <a:pPr marL="533400" lvl="1" indent="-174625">
              <a:lnSpc>
                <a:spcPct val="90000"/>
              </a:lnSpc>
              <a:buFont typeface="Arial" pitchFamily="34" charset="0"/>
              <a:buChar char="•"/>
            </a:pPr>
            <a:r>
              <a:rPr lang="en-GB" sz="1400" i="1" dirty="0" err="1">
                <a:solidFill>
                  <a:schemeClr val="tx2"/>
                </a:solidFill>
              </a:rPr>
              <a:t>Silicium</a:t>
            </a:r>
            <a:r>
              <a:rPr lang="en-GB" sz="1400" i="1" dirty="0">
                <a:solidFill>
                  <a:schemeClr val="tx2"/>
                </a:solidFill>
              </a:rPr>
              <a:t> Carbide (</a:t>
            </a:r>
            <a:r>
              <a:rPr lang="en-GB" sz="1400" i="1" dirty="0" err="1">
                <a:solidFill>
                  <a:schemeClr val="tx2"/>
                </a:solidFill>
              </a:rPr>
              <a:t>SiSiC</a:t>
            </a:r>
            <a:r>
              <a:rPr lang="en-GB" sz="1400" i="1" dirty="0">
                <a:solidFill>
                  <a:schemeClr val="tx2"/>
                </a:solidFill>
              </a:rPr>
              <a:t>)</a:t>
            </a:r>
          </a:p>
          <a:p>
            <a:pPr marL="533400" lvl="1" indent="-174625">
              <a:lnSpc>
                <a:spcPct val="90000"/>
              </a:lnSpc>
              <a:buFont typeface="Arial" pitchFamily="34" charset="0"/>
              <a:buChar char="•"/>
            </a:pPr>
            <a:r>
              <a:rPr lang="en-GB" sz="1400" i="1" dirty="0">
                <a:solidFill>
                  <a:schemeClr val="tx2"/>
                </a:solidFill>
              </a:rPr>
              <a:t>Zirconia (ZrO2)</a:t>
            </a:r>
          </a:p>
          <a:p>
            <a:pPr marL="533400" lvl="1" indent="-174625">
              <a:lnSpc>
                <a:spcPct val="90000"/>
              </a:lnSpc>
              <a:buFont typeface="Arial" pitchFamily="34" charset="0"/>
              <a:buChar char="•"/>
            </a:pPr>
            <a:r>
              <a:rPr lang="en-GB" sz="1400" i="1" dirty="0" err="1">
                <a:solidFill>
                  <a:schemeClr val="tx2"/>
                </a:solidFill>
              </a:rPr>
              <a:t>NiAg</a:t>
            </a:r>
            <a:r>
              <a:rPr lang="en-GB" sz="1400" i="1" dirty="0">
                <a:solidFill>
                  <a:schemeClr val="tx2"/>
                </a:solidFill>
              </a:rPr>
              <a:t> (</a:t>
            </a:r>
            <a:r>
              <a:rPr lang="en-GB" sz="1400" i="1" dirty="0" err="1">
                <a:solidFill>
                  <a:schemeClr val="tx2"/>
                </a:solidFill>
              </a:rPr>
              <a:t>Nikel</a:t>
            </a:r>
            <a:r>
              <a:rPr lang="en-GB" sz="1400" i="1" dirty="0">
                <a:solidFill>
                  <a:schemeClr val="tx2"/>
                </a:solidFill>
              </a:rPr>
              <a:t> –Silver)</a:t>
            </a:r>
          </a:p>
          <a:p>
            <a:pPr marL="533400" lvl="1" indent="-174625">
              <a:lnSpc>
                <a:spcPct val="90000"/>
              </a:lnSpc>
            </a:pPr>
            <a:endParaRPr lang="en-GB" sz="1400" b="1" dirty="0">
              <a:solidFill>
                <a:schemeClr val="tx2"/>
              </a:solidFill>
            </a:endParaRPr>
          </a:p>
        </p:txBody>
      </p:sp>
      <p:sp>
        <p:nvSpPr>
          <p:cNvPr id="23" name="Rectangle 17">
            <a:extLst>
              <a:ext uri="{FF2B5EF4-FFF2-40B4-BE49-F238E27FC236}">
                <a16:creationId xmlns:a16="http://schemas.microsoft.com/office/drawing/2014/main" id="{0B17E82C-96B7-4048-B0CE-8E1C2C9033F5}"/>
              </a:ext>
            </a:extLst>
          </p:cNvPr>
          <p:cNvSpPr/>
          <p:nvPr/>
        </p:nvSpPr>
        <p:spPr>
          <a:xfrm>
            <a:off x="7652001" y="4929739"/>
            <a:ext cx="3167336" cy="1200329"/>
          </a:xfrm>
          <a:prstGeom prst="rect">
            <a:avLst/>
          </a:prstGeom>
        </p:spPr>
        <p:txBody>
          <a:bodyPr wrap="square">
            <a:spAutoFit/>
          </a:bodyPr>
          <a:lstStyle/>
          <a:p>
            <a:pPr marL="533400" lvl="1" indent="-174625">
              <a:lnSpc>
                <a:spcPct val="90000"/>
              </a:lnSpc>
              <a:buFont typeface="Arial" pitchFamily="34" charset="0"/>
              <a:buChar char="•"/>
            </a:pPr>
            <a:r>
              <a:rPr lang="en-GB" sz="1400" i="1" dirty="0">
                <a:solidFill>
                  <a:schemeClr val="tx2"/>
                </a:solidFill>
              </a:rPr>
              <a:t>ATEX</a:t>
            </a:r>
          </a:p>
          <a:p>
            <a:pPr marL="533400" lvl="1" indent="-174625">
              <a:lnSpc>
                <a:spcPct val="90000"/>
              </a:lnSpc>
              <a:buFont typeface="Arial" pitchFamily="34" charset="0"/>
              <a:buChar char="•"/>
            </a:pPr>
            <a:r>
              <a:rPr lang="en-GB" sz="1400" i="1" dirty="0">
                <a:solidFill>
                  <a:schemeClr val="tx2"/>
                </a:solidFill>
              </a:rPr>
              <a:t>3.1 certificate</a:t>
            </a:r>
          </a:p>
          <a:p>
            <a:pPr marL="533400" lvl="1" indent="-174625">
              <a:lnSpc>
                <a:spcPct val="90000"/>
              </a:lnSpc>
              <a:buFont typeface="Arial" pitchFamily="34" charset="0"/>
              <a:buChar char="•"/>
            </a:pPr>
            <a:r>
              <a:rPr lang="en-GB" sz="1400" i="1" dirty="0">
                <a:solidFill>
                  <a:schemeClr val="tx2"/>
                </a:solidFill>
              </a:rPr>
              <a:t>TA-</a:t>
            </a:r>
            <a:r>
              <a:rPr lang="en-GB" sz="1400" i="1" dirty="0" err="1">
                <a:solidFill>
                  <a:schemeClr val="tx2"/>
                </a:solidFill>
              </a:rPr>
              <a:t>Luft</a:t>
            </a:r>
            <a:endParaRPr lang="en-GB" sz="1400" i="1" dirty="0">
              <a:solidFill>
                <a:schemeClr val="tx2"/>
              </a:solidFill>
            </a:endParaRPr>
          </a:p>
          <a:p>
            <a:pPr marL="533400" lvl="1" indent="-174625">
              <a:lnSpc>
                <a:spcPct val="90000"/>
              </a:lnSpc>
              <a:buFont typeface="Arial" pitchFamily="34" charset="0"/>
              <a:buChar char="•"/>
            </a:pPr>
            <a:r>
              <a:rPr lang="en-GB" sz="1400" i="1" dirty="0">
                <a:solidFill>
                  <a:schemeClr val="tx2"/>
                </a:solidFill>
              </a:rPr>
              <a:t>API  676 3</a:t>
            </a:r>
            <a:r>
              <a:rPr lang="en-GB" sz="1400" i="1" baseline="30000" dirty="0">
                <a:solidFill>
                  <a:schemeClr val="tx2"/>
                </a:solidFill>
              </a:rPr>
              <a:t>rd</a:t>
            </a:r>
            <a:r>
              <a:rPr lang="en-GB" sz="1400" i="1" dirty="0">
                <a:solidFill>
                  <a:schemeClr val="tx2"/>
                </a:solidFill>
              </a:rPr>
              <a:t> edition</a:t>
            </a:r>
          </a:p>
          <a:p>
            <a:pPr marL="533400" lvl="1" indent="-174625">
              <a:lnSpc>
                <a:spcPct val="90000"/>
              </a:lnSpc>
              <a:buFont typeface="Arial" pitchFamily="34" charset="0"/>
              <a:buChar char="•"/>
            </a:pPr>
            <a:endParaRPr lang="en-GB" sz="1200" i="1" dirty="0">
              <a:solidFill>
                <a:schemeClr val="tx2"/>
              </a:solidFill>
            </a:endParaRPr>
          </a:p>
          <a:p>
            <a:pPr marL="533400" lvl="1" indent="-174625">
              <a:lnSpc>
                <a:spcPct val="90000"/>
              </a:lnSpc>
              <a:buFont typeface="Arial" pitchFamily="34" charset="0"/>
              <a:buChar char="•"/>
            </a:pPr>
            <a:endParaRPr lang="en-GB" sz="1200" i="1" dirty="0">
              <a:solidFill>
                <a:schemeClr val="tx2"/>
              </a:solidFill>
            </a:endParaRPr>
          </a:p>
        </p:txBody>
      </p:sp>
      <p:sp>
        <p:nvSpPr>
          <p:cNvPr id="24" name="Rectangle 12">
            <a:extLst>
              <a:ext uri="{FF2B5EF4-FFF2-40B4-BE49-F238E27FC236}">
                <a16:creationId xmlns:a16="http://schemas.microsoft.com/office/drawing/2014/main" id="{FCA166BB-7EC0-4A49-8E67-D71D6235C916}"/>
              </a:ext>
            </a:extLst>
          </p:cNvPr>
          <p:cNvSpPr>
            <a:spLocks noGrp="1" noChangeArrowheads="1"/>
          </p:cNvSpPr>
          <p:nvPr/>
        </p:nvSpPr>
        <p:spPr>
          <a:xfrm>
            <a:off x="7687497" y="1329915"/>
            <a:ext cx="1008111" cy="432049"/>
          </a:xfrm>
          <a:prstGeom prst="rect">
            <a:avLst/>
          </a:prstGeom>
        </p:spPr>
        <p:txBody>
          <a:bodyPr vert="horz" lIns="91440" tIns="45720" rIns="91440" bIns="45720" rtlCol="0" anchor="ctr">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b="1" dirty="0">
                <a:solidFill>
                  <a:schemeClr val="tx2"/>
                </a:solidFill>
                <a:ea typeface="+mj-ea"/>
              </a:rPr>
              <a:t>Bearings</a:t>
            </a:r>
            <a:endParaRPr lang="en-GB" sz="1400" b="1" baseline="30000" dirty="0">
              <a:solidFill>
                <a:schemeClr val="tx2"/>
              </a:solidFill>
            </a:endParaRPr>
          </a:p>
        </p:txBody>
      </p:sp>
      <p:sp>
        <p:nvSpPr>
          <p:cNvPr id="25" name="Rectangle 12">
            <a:extLst>
              <a:ext uri="{FF2B5EF4-FFF2-40B4-BE49-F238E27FC236}">
                <a16:creationId xmlns:a16="http://schemas.microsoft.com/office/drawing/2014/main" id="{9D700EEF-D5E5-42C2-A4F2-4660FAB12A34}"/>
              </a:ext>
            </a:extLst>
          </p:cNvPr>
          <p:cNvSpPr>
            <a:spLocks noGrp="1" noChangeArrowheads="1"/>
          </p:cNvSpPr>
          <p:nvPr/>
        </p:nvSpPr>
        <p:spPr>
          <a:xfrm>
            <a:off x="7687497" y="4497691"/>
            <a:ext cx="1475656" cy="432049"/>
          </a:xfrm>
          <a:prstGeom prst="rect">
            <a:avLst/>
          </a:prstGeom>
        </p:spPr>
        <p:txBody>
          <a:bodyPr vert="horz" lIns="91440" tIns="45720" rIns="91440" bIns="45720" rtlCol="0" anchor="ctr">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b="1" dirty="0">
                <a:solidFill>
                  <a:schemeClr val="tx2"/>
                </a:solidFill>
                <a:ea typeface="+mj-ea"/>
              </a:rPr>
              <a:t>Certificates</a:t>
            </a:r>
            <a:endParaRPr lang="en-GB" sz="1400" b="1" baseline="30000" dirty="0">
              <a:solidFill>
                <a:schemeClr val="tx2"/>
              </a:solidFill>
            </a:endParaRPr>
          </a:p>
        </p:txBody>
      </p:sp>
      <p:sp>
        <p:nvSpPr>
          <p:cNvPr id="26" name="Rectangle 12">
            <a:extLst>
              <a:ext uri="{FF2B5EF4-FFF2-40B4-BE49-F238E27FC236}">
                <a16:creationId xmlns:a16="http://schemas.microsoft.com/office/drawing/2014/main" id="{C2B234D5-2034-458A-8932-1B656BF07781}"/>
              </a:ext>
            </a:extLst>
          </p:cNvPr>
          <p:cNvSpPr>
            <a:spLocks noGrp="1" noChangeArrowheads="1"/>
          </p:cNvSpPr>
          <p:nvPr/>
        </p:nvSpPr>
        <p:spPr>
          <a:xfrm>
            <a:off x="2082078" y="2783842"/>
            <a:ext cx="1296143" cy="576065"/>
          </a:xfrm>
          <a:prstGeom prst="rect">
            <a:avLst/>
          </a:prstGeom>
        </p:spPr>
        <p:txBody>
          <a:bodyPr vert="horz" lIns="91440" tIns="45720" rIns="91440" bIns="45720" rtlCol="0" anchor="ctr">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b="1" dirty="0">
                <a:solidFill>
                  <a:schemeClr val="tx2"/>
                </a:solidFill>
                <a:ea typeface="+mj-ea"/>
                <a:cs typeface="Myriad Pro"/>
              </a:rPr>
              <a:t>Gear Shafts</a:t>
            </a:r>
            <a:endParaRPr lang="en-GB" sz="1400" b="1" baseline="30000" dirty="0">
              <a:solidFill>
                <a:schemeClr val="tx2"/>
              </a:solidFill>
            </a:endParaRPr>
          </a:p>
        </p:txBody>
      </p:sp>
      <p:sp>
        <p:nvSpPr>
          <p:cNvPr id="27" name="Rectangle 12">
            <a:extLst>
              <a:ext uri="{FF2B5EF4-FFF2-40B4-BE49-F238E27FC236}">
                <a16:creationId xmlns:a16="http://schemas.microsoft.com/office/drawing/2014/main" id="{23EB2C27-61C4-4772-AC2B-AA4C5F9F63E7}"/>
              </a:ext>
            </a:extLst>
          </p:cNvPr>
          <p:cNvSpPr>
            <a:spLocks noGrp="1" noChangeArrowheads="1"/>
          </p:cNvSpPr>
          <p:nvPr/>
        </p:nvSpPr>
        <p:spPr>
          <a:xfrm>
            <a:off x="2140291" y="4775560"/>
            <a:ext cx="1296143" cy="576065"/>
          </a:xfrm>
          <a:prstGeom prst="rect">
            <a:avLst/>
          </a:prstGeom>
        </p:spPr>
        <p:txBody>
          <a:bodyPr vert="horz" lIns="91440" tIns="45720" rIns="91440" bIns="45720" rtlCol="0" anchor="ctr">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b="1" dirty="0">
                <a:solidFill>
                  <a:schemeClr val="tx2"/>
                </a:solidFill>
                <a:ea typeface="+mj-ea"/>
                <a:cs typeface="Myriad Pro"/>
              </a:rPr>
              <a:t>Shaft Seal</a:t>
            </a:r>
            <a:endParaRPr lang="en-GB" sz="1400" b="1" baseline="30000" dirty="0">
              <a:solidFill>
                <a:schemeClr val="tx2"/>
              </a:solidFill>
            </a:endParaRPr>
          </a:p>
        </p:txBody>
      </p:sp>
    </p:spTree>
    <p:extLst>
      <p:ext uri="{BB962C8B-B14F-4D97-AF65-F5344CB8AC3E}">
        <p14:creationId xmlns:p14="http://schemas.microsoft.com/office/powerpoint/2010/main" val="1494588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1B1CB90-ECDE-40E4-8423-E75AF6FF2B45}"/>
              </a:ext>
            </a:extLst>
          </p:cNvPr>
          <p:cNvSpPr>
            <a:spLocks noGrp="1"/>
          </p:cNvSpPr>
          <p:nvPr>
            <p:ph type="sldNum" sz="quarter" idx="17"/>
          </p:nvPr>
        </p:nvSpPr>
        <p:spPr/>
        <p:txBody>
          <a:bodyPr/>
          <a:lstStyle/>
          <a:p>
            <a:fld id="{F73A1D7B-8CC0-4366-B635-CE7308505681}" type="slidenum">
              <a:rPr lang="de-DE" smtClean="0"/>
              <a:pPr/>
              <a:t>29</a:t>
            </a:fld>
            <a:endParaRPr lang="de-DE" dirty="0"/>
          </a:p>
        </p:txBody>
      </p:sp>
      <p:sp>
        <p:nvSpPr>
          <p:cNvPr id="5" name="Title 3">
            <a:extLst>
              <a:ext uri="{FF2B5EF4-FFF2-40B4-BE49-F238E27FC236}">
                <a16:creationId xmlns:a16="http://schemas.microsoft.com/office/drawing/2014/main" id="{71A51309-BCAE-442C-AD5B-8F2070D32B03}"/>
              </a:ext>
            </a:extLst>
          </p:cNvPr>
          <p:cNvSpPr>
            <a:spLocks noGrp="1"/>
          </p:cNvSpPr>
          <p:nvPr>
            <p:ph type="title"/>
          </p:nvPr>
        </p:nvSpPr>
        <p:spPr>
          <a:xfrm>
            <a:off x="2663302" y="804800"/>
            <a:ext cx="7137646" cy="573834"/>
          </a:xfrm>
        </p:spPr>
        <p:txBody>
          <a:bodyPr>
            <a:normAutofit/>
          </a:bodyPr>
          <a:lstStyle/>
          <a:p>
            <a:r>
              <a:rPr lang="en-US" sz="3200" dirty="0"/>
              <a:t>8. Pump Nomenclature </a:t>
            </a:r>
          </a:p>
        </p:txBody>
      </p:sp>
      <p:sp>
        <p:nvSpPr>
          <p:cNvPr id="6" name="CasellaDiTesto 26">
            <a:extLst>
              <a:ext uri="{FF2B5EF4-FFF2-40B4-BE49-F238E27FC236}">
                <a16:creationId xmlns:a16="http://schemas.microsoft.com/office/drawing/2014/main" id="{5E13DA26-DFC3-4399-AD59-B914E13C5F21}"/>
              </a:ext>
            </a:extLst>
          </p:cNvPr>
          <p:cNvSpPr txBox="1"/>
          <p:nvPr/>
        </p:nvSpPr>
        <p:spPr>
          <a:xfrm>
            <a:off x="2096319" y="1918186"/>
            <a:ext cx="7560840" cy="4939814"/>
          </a:xfrm>
          <a:prstGeom prst="rect">
            <a:avLst/>
          </a:prstGeom>
          <a:noFill/>
        </p:spPr>
        <p:txBody>
          <a:bodyPr wrap="square" rtlCol="0">
            <a:spAutoFit/>
          </a:bodyPr>
          <a:lstStyle/>
          <a:p>
            <a:pPr>
              <a:lnSpc>
                <a:spcPct val="150000"/>
              </a:lnSpc>
            </a:pPr>
            <a:endParaRPr lang="it-IT" dirty="0">
              <a:solidFill>
                <a:schemeClr val="tx1"/>
              </a:solidFill>
            </a:endParaRPr>
          </a:p>
          <a:p>
            <a:pPr>
              <a:lnSpc>
                <a:spcPct val="150000"/>
              </a:lnSpc>
            </a:pPr>
            <a:r>
              <a:rPr lang="it-IT" dirty="0"/>
              <a:t>Housing / </a:t>
            </a:r>
            <a:r>
              <a:rPr lang="it-IT" dirty="0" err="1"/>
              <a:t>type</a:t>
            </a:r>
            <a:endParaRPr lang="it-IT" dirty="0"/>
          </a:p>
          <a:p>
            <a:pPr>
              <a:lnSpc>
                <a:spcPct val="150000"/>
              </a:lnSpc>
            </a:pPr>
            <a:r>
              <a:rPr lang="it-IT" dirty="0">
                <a:solidFill>
                  <a:schemeClr val="tx1"/>
                </a:solidFill>
              </a:rPr>
              <a:t>Size</a:t>
            </a:r>
          </a:p>
          <a:p>
            <a:pPr>
              <a:lnSpc>
                <a:spcPct val="150000"/>
              </a:lnSpc>
            </a:pPr>
            <a:r>
              <a:rPr lang="it-IT" dirty="0" err="1"/>
              <a:t>Clearances</a:t>
            </a:r>
            <a:r>
              <a:rPr lang="it-IT" dirty="0"/>
              <a:t> (A,W,R)</a:t>
            </a:r>
          </a:p>
          <a:p>
            <a:pPr>
              <a:lnSpc>
                <a:spcPct val="150000"/>
              </a:lnSpc>
            </a:pPr>
            <a:r>
              <a:rPr lang="it-IT" dirty="0" err="1">
                <a:solidFill>
                  <a:schemeClr val="tx1"/>
                </a:solidFill>
              </a:rPr>
              <a:t>Rotation</a:t>
            </a:r>
            <a:r>
              <a:rPr lang="it-IT" dirty="0">
                <a:solidFill>
                  <a:schemeClr val="tx1"/>
                </a:solidFill>
              </a:rPr>
              <a:t> (L/R)</a:t>
            </a:r>
          </a:p>
          <a:p>
            <a:pPr>
              <a:lnSpc>
                <a:spcPct val="150000"/>
              </a:lnSpc>
            </a:pPr>
            <a:r>
              <a:rPr lang="it-IT" dirty="0" err="1"/>
              <a:t>Gears</a:t>
            </a:r>
            <a:r>
              <a:rPr lang="it-IT" dirty="0"/>
              <a:t> </a:t>
            </a:r>
            <a:r>
              <a:rPr lang="it-IT" dirty="0" err="1"/>
              <a:t>type</a:t>
            </a:r>
            <a:r>
              <a:rPr lang="it-IT" dirty="0"/>
              <a:t> (Z)</a:t>
            </a:r>
          </a:p>
          <a:p>
            <a:pPr>
              <a:lnSpc>
                <a:spcPct val="150000"/>
              </a:lnSpc>
            </a:pPr>
            <a:r>
              <a:rPr lang="it-IT" dirty="0" err="1">
                <a:solidFill>
                  <a:schemeClr val="tx1"/>
                </a:solidFill>
              </a:rPr>
              <a:t>Bearings</a:t>
            </a:r>
            <a:r>
              <a:rPr lang="it-IT" dirty="0">
                <a:solidFill>
                  <a:schemeClr val="tx1"/>
                </a:solidFill>
              </a:rPr>
              <a:t> </a:t>
            </a:r>
            <a:r>
              <a:rPr lang="it-IT" dirty="0" err="1">
                <a:solidFill>
                  <a:schemeClr val="tx1"/>
                </a:solidFill>
              </a:rPr>
              <a:t>type</a:t>
            </a:r>
            <a:r>
              <a:rPr lang="it-IT" dirty="0">
                <a:solidFill>
                  <a:schemeClr val="tx1"/>
                </a:solidFill>
              </a:rPr>
              <a:t> (L)</a:t>
            </a:r>
          </a:p>
          <a:p>
            <a:pPr>
              <a:lnSpc>
                <a:spcPct val="150000"/>
              </a:lnSpc>
            </a:pPr>
            <a:r>
              <a:rPr lang="it-IT" dirty="0"/>
              <a:t>Seal </a:t>
            </a:r>
            <a:r>
              <a:rPr lang="it-IT" dirty="0" err="1"/>
              <a:t>type</a:t>
            </a:r>
            <a:r>
              <a:rPr lang="it-IT" dirty="0"/>
              <a:t> (D)</a:t>
            </a:r>
          </a:p>
          <a:p>
            <a:pPr>
              <a:lnSpc>
                <a:spcPct val="150000"/>
              </a:lnSpc>
            </a:pPr>
            <a:r>
              <a:rPr lang="it-IT" dirty="0" err="1">
                <a:solidFill>
                  <a:schemeClr val="tx1"/>
                </a:solidFill>
              </a:rPr>
              <a:t>Remachining</a:t>
            </a:r>
            <a:endParaRPr lang="it-IT" dirty="0">
              <a:solidFill>
                <a:schemeClr val="tx1"/>
              </a:solidFill>
            </a:endParaRPr>
          </a:p>
          <a:p>
            <a:pPr>
              <a:lnSpc>
                <a:spcPct val="150000"/>
              </a:lnSpc>
            </a:pPr>
            <a:r>
              <a:rPr lang="it-IT" dirty="0"/>
              <a:t>Accessories</a:t>
            </a:r>
          </a:p>
          <a:p>
            <a:pPr>
              <a:lnSpc>
                <a:spcPct val="150000"/>
              </a:lnSpc>
            </a:pPr>
            <a:r>
              <a:rPr lang="it-IT" dirty="0" err="1">
                <a:solidFill>
                  <a:schemeClr val="tx1"/>
                </a:solidFill>
              </a:rPr>
              <a:t>Extras</a:t>
            </a:r>
            <a:endParaRPr lang="it-IT" dirty="0">
              <a:solidFill>
                <a:schemeClr val="tx1"/>
              </a:solidFill>
            </a:endParaRPr>
          </a:p>
          <a:p>
            <a:endParaRPr lang="it-IT" dirty="0" err="1">
              <a:solidFill>
                <a:schemeClr val="tx1"/>
              </a:solidFill>
            </a:endParaRPr>
          </a:p>
        </p:txBody>
      </p:sp>
      <p:cxnSp>
        <p:nvCxnSpPr>
          <p:cNvPr id="7" name="Connettore diritto 28">
            <a:extLst>
              <a:ext uri="{FF2B5EF4-FFF2-40B4-BE49-F238E27FC236}">
                <a16:creationId xmlns:a16="http://schemas.microsoft.com/office/drawing/2014/main" id="{C32F6007-1C28-443F-8133-8D0D646BB5A6}"/>
              </a:ext>
            </a:extLst>
          </p:cNvPr>
          <p:cNvCxnSpPr/>
          <p:nvPr/>
        </p:nvCxnSpPr>
        <p:spPr bwMode="auto">
          <a:xfrm>
            <a:off x="3752503" y="2333607"/>
            <a:ext cx="36004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 name="Connettore diritto 29">
            <a:extLst>
              <a:ext uri="{FF2B5EF4-FFF2-40B4-BE49-F238E27FC236}">
                <a16:creationId xmlns:a16="http://schemas.microsoft.com/office/drawing/2014/main" id="{4432707D-5B57-4C84-817E-F719B623069A}"/>
              </a:ext>
            </a:extLst>
          </p:cNvPr>
          <p:cNvCxnSpPr/>
          <p:nvPr/>
        </p:nvCxnSpPr>
        <p:spPr bwMode="auto">
          <a:xfrm>
            <a:off x="4415276" y="2346822"/>
            <a:ext cx="36004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0" name="Connettore diritto 30">
            <a:extLst>
              <a:ext uri="{FF2B5EF4-FFF2-40B4-BE49-F238E27FC236}">
                <a16:creationId xmlns:a16="http://schemas.microsoft.com/office/drawing/2014/main" id="{D1378B98-8AA0-4F2C-B2FA-D522847A8F19}"/>
              </a:ext>
            </a:extLst>
          </p:cNvPr>
          <p:cNvCxnSpPr>
            <a:cxnSpLocks/>
          </p:cNvCxnSpPr>
          <p:nvPr/>
        </p:nvCxnSpPr>
        <p:spPr bwMode="auto">
          <a:xfrm>
            <a:off x="5120655" y="2333607"/>
            <a:ext cx="870012"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1" name="Connettore diritto 32">
            <a:extLst>
              <a:ext uri="{FF2B5EF4-FFF2-40B4-BE49-F238E27FC236}">
                <a16:creationId xmlns:a16="http://schemas.microsoft.com/office/drawing/2014/main" id="{C25AC5E7-72EB-407E-AE90-BA2C72B90086}"/>
              </a:ext>
            </a:extLst>
          </p:cNvPr>
          <p:cNvCxnSpPr/>
          <p:nvPr/>
        </p:nvCxnSpPr>
        <p:spPr bwMode="auto">
          <a:xfrm>
            <a:off x="6519113" y="2352153"/>
            <a:ext cx="36004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2" name="Connettore diritto 33">
            <a:extLst>
              <a:ext uri="{FF2B5EF4-FFF2-40B4-BE49-F238E27FC236}">
                <a16:creationId xmlns:a16="http://schemas.microsoft.com/office/drawing/2014/main" id="{1FD40D43-B455-4A3A-94B0-87F4FC367175}"/>
              </a:ext>
            </a:extLst>
          </p:cNvPr>
          <p:cNvCxnSpPr/>
          <p:nvPr/>
        </p:nvCxnSpPr>
        <p:spPr bwMode="auto">
          <a:xfrm>
            <a:off x="7073473" y="2361426"/>
            <a:ext cx="36004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 name="Connettore diritto 34">
            <a:extLst>
              <a:ext uri="{FF2B5EF4-FFF2-40B4-BE49-F238E27FC236}">
                <a16:creationId xmlns:a16="http://schemas.microsoft.com/office/drawing/2014/main" id="{6737A475-6F28-4EDF-8AB1-083EC5706E0E}"/>
              </a:ext>
            </a:extLst>
          </p:cNvPr>
          <p:cNvCxnSpPr>
            <a:cxnSpLocks/>
          </p:cNvCxnSpPr>
          <p:nvPr/>
        </p:nvCxnSpPr>
        <p:spPr bwMode="auto">
          <a:xfrm flipV="1">
            <a:off x="7694687" y="2370699"/>
            <a:ext cx="594320" cy="1"/>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4" name="Connettore diritto 35">
            <a:extLst>
              <a:ext uri="{FF2B5EF4-FFF2-40B4-BE49-F238E27FC236}">
                <a16:creationId xmlns:a16="http://schemas.microsoft.com/office/drawing/2014/main" id="{2C5BABEF-57FC-4F4C-8245-FF378CE4B2FC}"/>
              </a:ext>
            </a:extLst>
          </p:cNvPr>
          <p:cNvCxnSpPr/>
          <p:nvPr/>
        </p:nvCxnSpPr>
        <p:spPr bwMode="auto">
          <a:xfrm>
            <a:off x="8505031" y="2370699"/>
            <a:ext cx="36004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5" name="Connettore diritto 36">
            <a:extLst>
              <a:ext uri="{FF2B5EF4-FFF2-40B4-BE49-F238E27FC236}">
                <a16:creationId xmlns:a16="http://schemas.microsoft.com/office/drawing/2014/main" id="{5E411369-A08A-4576-A271-DA01BEACFB65}"/>
              </a:ext>
            </a:extLst>
          </p:cNvPr>
          <p:cNvCxnSpPr>
            <a:cxnSpLocks/>
          </p:cNvCxnSpPr>
          <p:nvPr/>
        </p:nvCxnSpPr>
        <p:spPr bwMode="auto">
          <a:xfrm>
            <a:off x="9009087" y="2370699"/>
            <a:ext cx="648072"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6" name="Connettore diritto 37">
            <a:extLst>
              <a:ext uri="{FF2B5EF4-FFF2-40B4-BE49-F238E27FC236}">
                <a16:creationId xmlns:a16="http://schemas.microsoft.com/office/drawing/2014/main" id="{12D65177-F77F-409B-81D6-9DD2405B47F1}"/>
              </a:ext>
            </a:extLst>
          </p:cNvPr>
          <p:cNvCxnSpPr/>
          <p:nvPr/>
        </p:nvCxnSpPr>
        <p:spPr bwMode="auto">
          <a:xfrm>
            <a:off x="9873183" y="2370699"/>
            <a:ext cx="36004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7" name="Connettore a gomito 76">
            <a:extLst>
              <a:ext uri="{FF2B5EF4-FFF2-40B4-BE49-F238E27FC236}">
                <a16:creationId xmlns:a16="http://schemas.microsoft.com/office/drawing/2014/main" id="{A14CA286-9FAC-4F75-B656-4BCC335EB9DE}"/>
              </a:ext>
            </a:extLst>
          </p:cNvPr>
          <p:cNvCxnSpPr>
            <a:cxnSpLocks/>
          </p:cNvCxnSpPr>
          <p:nvPr/>
        </p:nvCxnSpPr>
        <p:spPr bwMode="auto">
          <a:xfrm rot="10800000" flipV="1">
            <a:off x="3657771" y="2349416"/>
            <a:ext cx="2593686" cy="1489894"/>
          </a:xfrm>
          <a:prstGeom prst="bentConnector3">
            <a:avLst>
              <a:gd name="adj1" fmla="val -1526"/>
            </a:avLst>
          </a:prstGeom>
          <a:solidFill>
            <a:srgbClr val="00B8FF"/>
          </a:solidFill>
          <a:ln w="9525" cap="flat" cmpd="sng" algn="ctr">
            <a:solidFill>
              <a:schemeClr val="tx1"/>
            </a:solidFill>
            <a:prstDash val="solid"/>
            <a:round/>
            <a:headEnd type="none" w="med" len="med"/>
            <a:tailEnd type="none" w="med" len="med"/>
          </a:ln>
          <a:effectLst/>
        </p:spPr>
      </p:cxnSp>
      <p:cxnSp>
        <p:nvCxnSpPr>
          <p:cNvPr id="18" name="Connettore a gomito 86">
            <a:extLst>
              <a:ext uri="{FF2B5EF4-FFF2-40B4-BE49-F238E27FC236}">
                <a16:creationId xmlns:a16="http://schemas.microsoft.com/office/drawing/2014/main" id="{F46CC3AA-9160-46DC-B4D5-18A16F82B63E}"/>
              </a:ext>
            </a:extLst>
          </p:cNvPr>
          <p:cNvCxnSpPr>
            <a:cxnSpLocks/>
          </p:cNvCxnSpPr>
          <p:nvPr/>
        </p:nvCxnSpPr>
        <p:spPr bwMode="auto">
          <a:xfrm rot="10800000" flipV="1">
            <a:off x="4328568" y="2346819"/>
            <a:ext cx="1268963" cy="1088561"/>
          </a:xfrm>
          <a:prstGeom prst="bentConnector3">
            <a:avLst>
              <a:gd name="adj1" fmla="val 182"/>
            </a:avLst>
          </a:prstGeom>
          <a:solidFill>
            <a:srgbClr val="00B8FF"/>
          </a:solidFill>
          <a:ln w="9525" cap="flat" cmpd="sng" algn="ctr">
            <a:solidFill>
              <a:schemeClr val="tx1"/>
            </a:solidFill>
            <a:prstDash val="solid"/>
            <a:round/>
            <a:headEnd type="none" w="med" len="med"/>
            <a:tailEnd type="none" w="med" len="med"/>
          </a:ln>
          <a:effectLst/>
        </p:spPr>
      </p:cxnSp>
      <p:cxnSp>
        <p:nvCxnSpPr>
          <p:cNvPr id="19" name="Connettore a gomito 94">
            <a:extLst>
              <a:ext uri="{FF2B5EF4-FFF2-40B4-BE49-F238E27FC236}">
                <a16:creationId xmlns:a16="http://schemas.microsoft.com/office/drawing/2014/main" id="{4AC53567-0E8C-4156-8764-A95CD5C389DE}"/>
              </a:ext>
            </a:extLst>
          </p:cNvPr>
          <p:cNvCxnSpPr>
            <a:cxnSpLocks/>
          </p:cNvCxnSpPr>
          <p:nvPr/>
        </p:nvCxnSpPr>
        <p:spPr bwMode="auto">
          <a:xfrm rot="10800000" flipV="1">
            <a:off x="3657773" y="2346818"/>
            <a:ext cx="931099" cy="667189"/>
          </a:xfrm>
          <a:prstGeom prst="bentConnector3">
            <a:avLst>
              <a:gd name="adj1" fmla="val -362"/>
            </a:avLst>
          </a:prstGeom>
          <a:solidFill>
            <a:srgbClr val="00B8FF"/>
          </a:solidFill>
          <a:ln w="9525" cap="flat" cmpd="sng" algn="ctr">
            <a:solidFill>
              <a:schemeClr val="tx1"/>
            </a:solidFill>
            <a:prstDash val="solid"/>
            <a:round/>
            <a:headEnd type="none" w="med" len="med"/>
            <a:tailEnd type="none" w="med" len="med"/>
          </a:ln>
          <a:effectLst/>
        </p:spPr>
      </p:cxnSp>
      <p:cxnSp>
        <p:nvCxnSpPr>
          <p:cNvPr id="20" name="Connettore a gomito 97">
            <a:extLst>
              <a:ext uri="{FF2B5EF4-FFF2-40B4-BE49-F238E27FC236}">
                <a16:creationId xmlns:a16="http://schemas.microsoft.com/office/drawing/2014/main" id="{13167EFC-38B1-4CEC-8E58-646A9347B42C}"/>
              </a:ext>
            </a:extLst>
          </p:cNvPr>
          <p:cNvCxnSpPr/>
          <p:nvPr/>
        </p:nvCxnSpPr>
        <p:spPr bwMode="auto">
          <a:xfrm rot="5400000">
            <a:off x="3683172" y="2362184"/>
            <a:ext cx="313932" cy="256778"/>
          </a:xfrm>
          <a:prstGeom prst="bentConnector3">
            <a:avLst>
              <a:gd name="adj1" fmla="val 91077"/>
            </a:avLst>
          </a:prstGeom>
          <a:solidFill>
            <a:srgbClr val="00B8FF"/>
          </a:solidFill>
          <a:ln w="9525" cap="flat" cmpd="sng" algn="ctr">
            <a:solidFill>
              <a:schemeClr val="tx1"/>
            </a:solidFill>
            <a:prstDash val="solid"/>
            <a:round/>
            <a:headEnd type="none" w="med" len="med"/>
            <a:tailEnd type="none" w="med" len="med"/>
          </a:ln>
          <a:effectLst/>
        </p:spPr>
      </p:cxnSp>
      <p:cxnSp>
        <p:nvCxnSpPr>
          <p:cNvPr id="21" name="Connettore a gomito 103">
            <a:extLst>
              <a:ext uri="{FF2B5EF4-FFF2-40B4-BE49-F238E27FC236}">
                <a16:creationId xmlns:a16="http://schemas.microsoft.com/office/drawing/2014/main" id="{362BBAE5-61A5-4DCE-83A9-5147A856E16B}"/>
              </a:ext>
            </a:extLst>
          </p:cNvPr>
          <p:cNvCxnSpPr>
            <a:cxnSpLocks/>
          </p:cNvCxnSpPr>
          <p:nvPr/>
        </p:nvCxnSpPr>
        <p:spPr bwMode="auto">
          <a:xfrm rot="10800000" flipV="1">
            <a:off x="4035785" y="2344228"/>
            <a:ext cx="3217709" cy="2363724"/>
          </a:xfrm>
          <a:prstGeom prst="bentConnector3">
            <a:avLst>
              <a:gd name="adj1" fmla="val -871"/>
            </a:avLst>
          </a:prstGeom>
          <a:solidFill>
            <a:srgbClr val="00B8FF"/>
          </a:solidFill>
          <a:ln w="9525" cap="flat" cmpd="sng" algn="ctr">
            <a:solidFill>
              <a:schemeClr val="tx1"/>
            </a:solidFill>
            <a:prstDash val="solid"/>
            <a:round/>
            <a:headEnd type="none" w="med" len="med"/>
            <a:tailEnd type="none" w="med" len="med"/>
          </a:ln>
          <a:effectLst/>
        </p:spPr>
      </p:cxnSp>
      <p:cxnSp>
        <p:nvCxnSpPr>
          <p:cNvPr id="22" name="Connettore a gomito 110">
            <a:extLst>
              <a:ext uri="{FF2B5EF4-FFF2-40B4-BE49-F238E27FC236}">
                <a16:creationId xmlns:a16="http://schemas.microsoft.com/office/drawing/2014/main" id="{423E10B2-AA74-456D-B9B1-AB625E7877FD}"/>
              </a:ext>
            </a:extLst>
          </p:cNvPr>
          <p:cNvCxnSpPr/>
          <p:nvPr/>
        </p:nvCxnSpPr>
        <p:spPr bwMode="auto">
          <a:xfrm rot="10800000" flipV="1">
            <a:off x="3693717" y="2370175"/>
            <a:ext cx="4282580" cy="2725635"/>
          </a:xfrm>
          <a:prstGeom prst="bentConnector3">
            <a:avLst>
              <a:gd name="adj1" fmla="val -915"/>
            </a:avLst>
          </a:prstGeom>
          <a:solidFill>
            <a:srgbClr val="00B8FF"/>
          </a:solidFill>
          <a:ln w="9525" cap="flat" cmpd="sng" algn="ctr">
            <a:solidFill>
              <a:schemeClr val="tx1"/>
            </a:solidFill>
            <a:prstDash val="solid"/>
            <a:round/>
            <a:headEnd type="none" w="med" len="med"/>
            <a:tailEnd type="none" w="med" len="med"/>
          </a:ln>
          <a:effectLst/>
        </p:spPr>
      </p:cxnSp>
      <p:cxnSp>
        <p:nvCxnSpPr>
          <p:cNvPr id="23" name="Connettore a gomito 115">
            <a:extLst>
              <a:ext uri="{FF2B5EF4-FFF2-40B4-BE49-F238E27FC236}">
                <a16:creationId xmlns:a16="http://schemas.microsoft.com/office/drawing/2014/main" id="{FF6978D4-E3F4-4BF2-8EFE-49C2EA91F7C7}"/>
              </a:ext>
            </a:extLst>
          </p:cNvPr>
          <p:cNvCxnSpPr/>
          <p:nvPr/>
        </p:nvCxnSpPr>
        <p:spPr bwMode="auto">
          <a:xfrm rot="10800000" flipV="1">
            <a:off x="3693717" y="2361425"/>
            <a:ext cx="4991335" cy="3166433"/>
          </a:xfrm>
          <a:prstGeom prst="bentConnector3">
            <a:avLst>
              <a:gd name="adj1" fmla="val -262"/>
            </a:avLst>
          </a:prstGeom>
          <a:solidFill>
            <a:srgbClr val="00B8FF"/>
          </a:solidFill>
          <a:ln w="9525" cap="flat" cmpd="sng" algn="ctr">
            <a:solidFill>
              <a:schemeClr val="tx1"/>
            </a:solidFill>
            <a:prstDash val="solid"/>
            <a:round/>
            <a:headEnd type="none" w="med" len="med"/>
            <a:tailEnd type="none" w="med" len="med"/>
          </a:ln>
          <a:effectLst/>
        </p:spPr>
      </p:cxnSp>
      <p:cxnSp>
        <p:nvCxnSpPr>
          <p:cNvPr id="24" name="Connettore a gomito 118">
            <a:extLst>
              <a:ext uri="{FF2B5EF4-FFF2-40B4-BE49-F238E27FC236}">
                <a16:creationId xmlns:a16="http://schemas.microsoft.com/office/drawing/2014/main" id="{6932C71F-EFD6-4D74-81F8-6BF11B911A59}"/>
              </a:ext>
            </a:extLst>
          </p:cNvPr>
          <p:cNvCxnSpPr/>
          <p:nvPr/>
        </p:nvCxnSpPr>
        <p:spPr bwMode="auto">
          <a:xfrm rot="10800000" flipV="1">
            <a:off x="3690425" y="2378624"/>
            <a:ext cx="5642698" cy="3515703"/>
          </a:xfrm>
          <a:prstGeom prst="bentConnector3">
            <a:avLst>
              <a:gd name="adj1" fmla="val -277"/>
            </a:avLst>
          </a:prstGeom>
          <a:solidFill>
            <a:srgbClr val="00B8FF"/>
          </a:solidFill>
          <a:ln w="9525" cap="flat" cmpd="sng" algn="ctr">
            <a:solidFill>
              <a:schemeClr val="tx1"/>
            </a:solidFill>
            <a:prstDash val="solid"/>
            <a:round/>
            <a:headEnd type="none" w="med" len="med"/>
            <a:tailEnd type="none" w="med" len="med"/>
          </a:ln>
          <a:effectLst/>
        </p:spPr>
      </p:cxnSp>
      <p:cxnSp>
        <p:nvCxnSpPr>
          <p:cNvPr id="25" name="Connettore a gomito 121">
            <a:extLst>
              <a:ext uri="{FF2B5EF4-FFF2-40B4-BE49-F238E27FC236}">
                <a16:creationId xmlns:a16="http://schemas.microsoft.com/office/drawing/2014/main" id="{46F13CF9-3A64-4380-A278-CC9DA23CCDD4}"/>
              </a:ext>
            </a:extLst>
          </p:cNvPr>
          <p:cNvCxnSpPr/>
          <p:nvPr/>
        </p:nvCxnSpPr>
        <p:spPr bwMode="auto">
          <a:xfrm rot="10800000" flipV="1">
            <a:off x="3689459" y="2383913"/>
            <a:ext cx="6363745" cy="3936033"/>
          </a:xfrm>
          <a:prstGeom prst="bentConnector3">
            <a:avLst>
              <a:gd name="adj1" fmla="val -291"/>
            </a:avLst>
          </a:prstGeom>
          <a:solidFill>
            <a:srgbClr val="00B8FF"/>
          </a:solidFill>
          <a:ln w="9525" cap="flat" cmpd="sng" algn="ctr">
            <a:solidFill>
              <a:schemeClr val="tx1"/>
            </a:solidFill>
            <a:prstDash val="solid"/>
            <a:round/>
            <a:headEnd type="none" w="med" len="med"/>
            <a:tailEnd type="none" w="med" len="med"/>
          </a:ln>
          <a:effectLst/>
        </p:spPr>
      </p:cxnSp>
      <p:sp>
        <p:nvSpPr>
          <p:cNvPr id="26" name="Text Box 8">
            <a:extLst>
              <a:ext uri="{FF2B5EF4-FFF2-40B4-BE49-F238E27FC236}">
                <a16:creationId xmlns:a16="http://schemas.microsoft.com/office/drawing/2014/main" id="{5F7D3741-2640-4A3F-87F0-144C6FDE1C48}"/>
              </a:ext>
            </a:extLst>
          </p:cNvPr>
          <p:cNvSpPr txBox="1">
            <a:spLocks noChangeArrowheads="1"/>
          </p:cNvSpPr>
          <p:nvPr/>
        </p:nvSpPr>
        <p:spPr bwMode="auto">
          <a:xfrm>
            <a:off x="3657770" y="1901559"/>
            <a:ext cx="6709634"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defRPr>
            </a:lvl9pPr>
          </a:lstStyle>
          <a:p>
            <a:pPr eaLnBrk="1" hangingPunct="1">
              <a:spcBef>
                <a:spcPct val="50000"/>
              </a:spcBef>
            </a:pPr>
            <a:r>
              <a:rPr lang="de-CH" altLang="it-IT" sz="2000" b="1" dirty="0">
                <a:highlight>
                  <a:srgbClr val="C0C0C0"/>
                </a:highlight>
              </a:rPr>
              <a:t>CX  36/36  A2W1R2  L  Z35  L21  D6T.S</a:t>
            </a:r>
            <a:r>
              <a:rPr lang="de-CH" altLang="it-IT" sz="2000" b="1" dirty="0"/>
              <a:t>  ER  ASMR  PZ</a:t>
            </a:r>
          </a:p>
        </p:txBody>
      </p:sp>
      <p:sp>
        <p:nvSpPr>
          <p:cNvPr id="3" name="Right Brace 2">
            <a:extLst>
              <a:ext uri="{FF2B5EF4-FFF2-40B4-BE49-F238E27FC236}">
                <a16:creationId xmlns:a16="http://schemas.microsoft.com/office/drawing/2014/main" id="{3BE1CAF5-2009-4C12-8DE4-2C6A66AE8B4F}"/>
              </a:ext>
            </a:extLst>
          </p:cNvPr>
          <p:cNvSpPr/>
          <p:nvPr/>
        </p:nvSpPr>
        <p:spPr>
          <a:xfrm rot="16200000">
            <a:off x="5830889" y="-560524"/>
            <a:ext cx="395042" cy="452119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28" name="Title 3">
            <a:extLst>
              <a:ext uri="{FF2B5EF4-FFF2-40B4-BE49-F238E27FC236}">
                <a16:creationId xmlns:a16="http://schemas.microsoft.com/office/drawing/2014/main" id="{90126F5D-CDBD-4E01-A78A-7DD7560660A2}"/>
              </a:ext>
            </a:extLst>
          </p:cNvPr>
          <p:cNvSpPr txBox="1">
            <a:spLocks/>
          </p:cNvSpPr>
          <p:nvPr/>
        </p:nvSpPr>
        <p:spPr>
          <a:xfrm>
            <a:off x="4243998" y="1239121"/>
            <a:ext cx="3732299" cy="573834"/>
          </a:xfrm>
          <a:prstGeom prst="rect">
            <a:avLst/>
          </a:prstGeom>
        </p:spPr>
        <p:txBody>
          <a:bodyPr vert="horz" lIns="0" tIns="0" rIns="0" bIns="0" rtlCol="0" anchor="t">
            <a:normAutofit/>
          </a:bodyPr>
          <a:lstStyle>
            <a:lvl1pPr algn="l" defTabSz="914370" rtl="0" eaLnBrk="1" latinLnBrk="0" hangingPunct="1">
              <a:lnSpc>
                <a:spcPct val="90000"/>
              </a:lnSpc>
              <a:spcBef>
                <a:spcPct val="0"/>
              </a:spcBef>
              <a:buNone/>
              <a:defRPr lang="de-DE" sz="3001" b="1" kern="1200" dirty="0">
                <a:solidFill>
                  <a:schemeClr val="tx1"/>
                </a:solidFill>
                <a:latin typeface="+mn-lt"/>
                <a:ea typeface="+mn-ea"/>
                <a:cs typeface="+mn-cs"/>
              </a:defRPr>
            </a:lvl1pPr>
          </a:lstStyle>
          <a:p>
            <a:r>
              <a:rPr lang="en-US" sz="3200" dirty="0"/>
              <a:t>  </a:t>
            </a:r>
            <a:r>
              <a:rPr lang="en-US" sz="1800" b="0" dirty="0">
                <a:solidFill>
                  <a:srgbClr val="FFC000"/>
                </a:solidFill>
              </a:rPr>
              <a:t>standard pump configuration</a:t>
            </a:r>
          </a:p>
        </p:txBody>
      </p:sp>
    </p:spTree>
    <p:extLst>
      <p:ext uri="{BB962C8B-B14F-4D97-AF65-F5344CB8AC3E}">
        <p14:creationId xmlns:p14="http://schemas.microsoft.com/office/powerpoint/2010/main" val="3291003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3335">
              <a:lnSpc>
                <a:spcPct val="100000"/>
              </a:lnSpc>
              <a:spcBef>
                <a:spcPts val="100"/>
              </a:spcBef>
            </a:pPr>
            <a:r>
              <a:rPr b="0" dirty="0">
                <a:latin typeface="Arial"/>
                <a:cs typeface="Arial"/>
              </a:rPr>
              <a:t>Dover</a:t>
            </a:r>
            <a:r>
              <a:rPr b="0" spc="-20" dirty="0">
                <a:latin typeface="Arial"/>
                <a:cs typeface="Arial"/>
              </a:rPr>
              <a:t> </a:t>
            </a:r>
            <a:r>
              <a:rPr b="0" spc="-10" dirty="0">
                <a:latin typeface="Arial"/>
                <a:cs typeface="Arial"/>
              </a:rPr>
              <a:t>Corporation</a:t>
            </a:r>
          </a:p>
        </p:txBody>
      </p:sp>
      <p:grpSp>
        <p:nvGrpSpPr>
          <p:cNvPr id="3" name="object 3"/>
          <p:cNvGrpSpPr/>
          <p:nvPr/>
        </p:nvGrpSpPr>
        <p:grpSpPr>
          <a:xfrm>
            <a:off x="2039204" y="1466806"/>
            <a:ext cx="7485380" cy="2025650"/>
            <a:chOff x="2039204" y="1466806"/>
            <a:chExt cx="7485380" cy="2025650"/>
          </a:xfrm>
        </p:grpSpPr>
        <p:pic>
          <p:nvPicPr>
            <p:cNvPr id="4" name="object 4"/>
            <p:cNvPicPr/>
            <p:nvPr/>
          </p:nvPicPr>
          <p:blipFill>
            <a:blip r:embed="rId2" cstate="print"/>
            <a:stretch>
              <a:fillRect/>
            </a:stretch>
          </p:blipFill>
          <p:spPr>
            <a:xfrm>
              <a:off x="4188498" y="1466806"/>
              <a:ext cx="4087012" cy="1345236"/>
            </a:xfrm>
            <a:prstGeom prst="rect">
              <a:avLst/>
            </a:prstGeom>
          </p:spPr>
        </p:pic>
        <p:sp>
          <p:nvSpPr>
            <p:cNvPr id="5" name="object 5"/>
            <p:cNvSpPr/>
            <p:nvPr/>
          </p:nvSpPr>
          <p:spPr>
            <a:xfrm>
              <a:off x="2042379" y="2835718"/>
              <a:ext cx="7479030" cy="653415"/>
            </a:xfrm>
            <a:custGeom>
              <a:avLst/>
              <a:gdLst/>
              <a:ahLst/>
              <a:cxnLst/>
              <a:rect l="l" t="t" r="r" b="b"/>
              <a:pathLst>
                <a:path w="7479030" h="653414">
                  <a:moveTo>
                    <a:pt x="4020362" y="0"/>
                  </a:moveTo>
                  <a:lnTo>
                    <a:pt x="4020362" y="326491"/>
                  </a:lnTo>
                  <a:lnTo>
                    <a:pt x="7478826" y="326491"/>
                  </a:lnTo>
                  <a:lnTo>
                    <a:pt x="7478826" y="652983"/>
                  </a:lnTo>
                </a:path>
                <a:path w="7479030" h="653414">
                  <a:moveTo>
                    <a:pt x="4020362" y="0"/>
                  </a:moveTo>
                  <a:lnTo>
                    <a:pt x="4020362" y="317830"/>
                  </a:lnTo>
                  <a:lnTo>
                    <a:pt x="5120779" y="317830"/>
                  </a:lnTo>
                  <a:lnTo>
                    <a:pt x="5120779" y="635660"/>
                  </a:lnTo>
                </a:path>
                <a:path w="7479030" h="653414">
                  <a:moveTo>
                    <a:pt x="4020362" y="0"/>
                  </a:moveTo>
                  <a:lnTo>
                    <a:pt x="4020362" y="317830"/>
                  </a:lnTo>
                  <a:lnTo>
                    <a:pt x="3400145" y="317830"/>
                  </a:lnTo>
                  <a:lnTo>
                    <a:pt x="3400145" y="635660"/>
                  </a:lnTo>
                </a:path>
                <a:path w="7479030" h="653414">
                  <a:moveTo>
                    <a:pt x="4020362" y="0"/>
                  </a:moveTo>
                  <a:lnTo>
                    <a:pt x="4020362" y="317830"/>
                  </a:lnTo>
                  <a:lnTo>
                    <a:pt x="1722539" y="317830"/>
                  </a:lnTo>
                  <a:lnTo>
                    <a:pt x="1722539" y="635660"/>
                  </a:lnTo>
                </a:path>
                <a:path w="7479030" h="653414">
                  <a:moveTo>
                    <a:pt x="4020362" y="0"/>
                  </a:moveTo>
                  <a:lnTo>
                    <a:pt x="4020362" y="317830"/>
                  </a:lnTo>
                  <a:lnTo>
                    <a:pt x="0" y="317830"/>
                  </a:lnTo>
                  <a:lnTo>
                    <a:pt x="0" y="635660"/>
                  </a:lnTo>
                </a:path>
              </a:pathLst>
            </a:custGeom>
            <a:ln w="6350">
              <a:solidFill>
                <a:srgbClr val="808080"/>
              </a:solidFill>
            </a:ln>
          </p:spPr>
          <p:txBody>
            <a:bodyPr wrap="square" lIns="0" tIns="0" rIns="0" bIns="0" rtlCol="0"/>
            <a:lstStyle/>
            <a:p>
              <a:endParaRPr/>
            </a:p>
          </p:txBody>
        </p:sp>
      </p:grpSp>
      <p:sp>
        <p:nvSpPr>
          <p:cNvPr id="6" name="object 6"/>
          <p:cNvSpPr txBox="1"/>
          <p:nvPr/>
        </p:nvSpPr>
        <p:spPr>
          <a:xfrm>
            <a:off x="1554031" y="3499824"/>
            <a:ext cx="975360" cy="391160"/>
          </a:xfrm>
          <a:prstGeom prst="rect">
            <a:avLst/>
          </a:prstGeom>
        </p:spPr>
        <p:txBody>
          <a:bodyPr vert="horz" wrap="square" lIns="0" tIns="12700" rIns="0" bIns="0" rtlCol="0">
            <a:spAutoFit/>
          </a:bodyPr>
          <a:lstStyle/>
          <a:p>
            <a:pPr marL="12700" marR="5080" indent="106680">
              <a:lnSpc>
                <a:spcPct val="100000"/>
              </a:lnSpc>
              <a:spcBef>
                <a:spcPts val="100"/>
              </a:spcBef>
            </a:pPr>
            <a:r>
              <a:rPr sz="1200" b="1" dirty="0">
                <a:latin typeface="Arial"/>
                <a:cs typeface="Arial"/>
              </a:rPr>
              <a:t>Imaging</a:t>
            </a:r>
            <a:r>
              <a:rPr sz="1200" b="1" spc="-45" dirty="0">
                <a:latin typeface="Arial"/>
                <a:cs typeface="Arial"/>
              </a:rPr>
              <a:t> </a:t>
            </a:r>
            <a:r>
              <a:rPr sz="1200" b="1" spc="-50" dirty="0">
                <a:latin typeface="Arial"/>
                <a:cs typeface="Arial"/>
              </a:rPr>
              <a:t>&amp; </a:t>
            </a:r>
            <a:r>
              <a:rPr sz="1200" b="1" spc="-10" dirty="0">
                <a:latin typeface="Arial"/>
                <a:cs typeface="Arial"/>
              </a:rPr>
              <a:t>Identification</a:t>
            </a:r>
            <a:endParaRPr sz="1200">
              <a:latin typeface="Arial"/>
              <a:cs typeface="Arial"/>
            </a:endParaRPr>
          </a:p>
        </p:txBody>
      </p:sp>
      <p:sp>
        <p:nvSpPr>
          <p:cNvPr id="7" name="object 7"/>
          <p:cNvSpPr txBox="1"/>
          <p:nvPr/>
        </p:nvSpPr>
        <p:spPr>
          <a:xfrm>
            <a:off x="3336502" y="3499824"/>
            <a:ext cx="857885" cy="391160"/>
          </a:xfrm>
          <a:prstGeom prst="rect">
            <a:avLst/>
          </a:prstGeom>
        </p:spPr>
        <p:txBody>
          <a:bodyPr vert="horz" wrap="square" lIns="0" tIns="12700" rIns="0" bIns="0" rtlCol="0">
            <a:spAutoFit/>
          </a:bodyPr>
          <a:lstStyle/>
          <a:p>
            <a:pPr marL="97790" marR="5080" indent="-85725">
              <a:lnSpc>
                <a:spcPct val="100000"/>
              </a:lnSpc>
              <a:spcBef>
                <a:spcPts val="100"/>
              </a:spcBef>
            </a:pPr>
            <a:r>
              <a:rPr sz="1200" b="1" spc="-10" dirty="0">
                <a:latin typeface="Arial"/>
                <a:cs typeface="Arial"/>
              </a:rPr>
              <a:t>Engineered Products</a:t>
            </a:r>
            <a:endParaRPr sz="1200">
              <a:latin typeface="Arial"/>
              <a:cs typeface="Arial"/>
            </a:endParaRPr>
          </a:p>
        </p:txBody>
      </p:sp>
      <p:sp>
        <p:nvSpPr>
          <p:cNvPr id="8" name="object 8"/>
          <p:cNvSpPr txBox="1"/>
          <p:nvPr/>
        </p:nvSpPr>
        <p:spPr>
          <a:xfrm>
            <a:off x="6483562" y="3499824"/>
            <a:ext cx="1356995" cy="391160"/>
          </a:xfrm>
          <a:prstGeom prst="rect">
            <a:avLst/>
          </a:prstGeom>
        </p:spPr>
        <p:txBody>
          <a:bodyPr vert="horz" wrap="square" lIns="0" tIns="12700" rIns="0" bIns="0" rtlCol="0">
            <a:spAutoFit/>
          </a:bodyPr>
          <a:lstStyle/>
          <a:p>
            <a:pPr marL="12700" marR="5080" indent="336550">
              <a:lnSpc>
                <a:spcPct val="100000"/>
              </a:lnSpc>
              <a:spcBef>
                <a:spcPts val="100"/>
              </a:spcBef>
            </a:pPr>
            <a:r>
              <a:rPr sz="1200" b="1" dirty="0">
                <a:latin typeface="Arial"/>
                <a:cs typeface="Arial"/>
              </a:rPr>
              <a:t>Pumps</a:t>
            </a:r>
            <a:r>
              <a:rPr sz="1200" b="1" spc="-15" dirty="0">
                <a:latin typeface="Arial"/>
                <a:cs typeface="Arial"/>
              </a:rPr>
              <a:t> </a:t>
            </a:r>
            <a:r>
              <a:rPr sz="1200" b="1" spc="-50" dirty="0">
                <a:latin typeface="Arial"/>
                <a:cs typeface="Arial"/>
              </a:rPr>
              <a:t>&amp; </a:t>
            </a:r>
            <a:r>
              <a:rPr sz="1200" b="1" dirty="0">
                <a:latin typeface="Arial"/>
                <a:cs typeface="Arial"/>
              </a:rPr>
              <a:t>Process</a:t>
            </a:r>
            <a:r>
              <a:rPr sz="1200" b="1" spc="-20" dirty="0">
                <a:latin typeface="Arial"/>
                <a:cs typeface="Arial"/>
              </a:rPr>
              <a:t> </a:t>
            </a:r>
            <a:r>
              <a:rPr sz="1200" b="1" spc="-10" dirty="0">
                <a:latin typeface="Arial"/>
                <a:cs typeface="Arial"/>
              </a:rPr>
              <a:t>Solutions</a:t>
            </a:r>
            <a:endParaRPr sz="1200">
              <a:latin typeface="Arial"/>
              <a:cs typeface="Arial"/>
            </a:endParaRPr>
          </a:p>
        </p:txBody>
      </p:sp>
      <p:sp>
        <p:nvSpPr>
          <p:cNvPr id="9" name="object 9"/>
          <p:cNvSpPr txBox="1"/>
          <p:nvPr/>
        </p:nvSpPr>
        <p:spPr>
          <a:xfrm>
            <a:off x="5117753" y="3499824"/>
            <a:ext cx="650240" cy="391160"/>
          </a:xfrm>
          <a:prstGeom prst="rect">
            <a:avLst/>
          </a:prstGeom>
        </p:spPr>
        <p:txBody>
          <a:bodyPr vert="horz" wrap="square" lIns="0" tIns="12700" rIns="0" bIns="0" rtlCol="0">
            <a:spAutoFit/>
          </a:bodyPr>
          <a:lstStyle/>
          <a:p>
            <a:pPr marL="12700" marR="5080" indent="40640">
              <a:lnSpc>
                <a:spcPct val="100000"/>
              </a:lnSpc>
              <a:spcBef>
                <a:spcPts val="100"/>
              </a:spcBef>
            </a:pPr>
            <a:r>
              <a:rPr sz="1200" b="1" spc="-10" dirty="0">
                <a:latin typeface="Arial"/>
                <a:cs typeface="Arial"/>
              </a:rPr>
              <a:t>Fueling Systems</a:t>
            </a:r>
            <a:endParaRPr sz="1200">
              <a:latin typeface="Arial"/>
              <a:cs typeface="Arial"/>
            </a:endParaRPr>
          </a:p>
        </p:txBody>
      </p:sp>
      <p:sp>
        <p:nvSpPr>
          <p:cNvPr id="10" name="object 10"/>
          <p:cNvSpPr txBox="1"/>
          <p:nvPr/>
        </p:nvSpPr>
        <p:spPr>
          <a:xfrm>
            <a:off x="8750817" y="3517197"/>
            <a:ext cx="1540510" cy="391160"/>
          </a:xfrm>
          <a:prstGeom prst="rect">
            <a:avLst/>
          </a:prstGeom>
        </p:spPr>
        <p:txBody>
          <a:bodyPr vert="horz" wrap="square" lIns="0" tIns="12700" rIns="0" bIns="0" rtlCol="0">
            <a:spAutoFit/>
          </a:bodyPr>
          <a:lstStyle/>
          <a:p>
            <a:pPr marL="375285" marR="5080" indent="-363220">
              <a:lnSpc>
                <a:spcPct val="100000"/>
              </a:lnSpc>
              <a:spcBef>
                <a:spcPts val="100"/>
              </a:spcBef>
            </a:pPr>
            <a:r>
              <a:rPr sz="1200" b="1" dirty="0">
                <a:latin typeface="Arial"/>
                <a:cs typeface="Arial"/>
              </a:rPr>
              <a:t>Refrigeration</a:t>
            </a:r>
            <a:r>
              <a:rPr sz="1200" b="1" spc="-45" dirty="0">
                <a:latin typeface="Arial"/>
                <a:cs typeface="Arial"/>
              </a:rPr>
              <a:t> </a:t>
            </a:r>
            <a:r>
              <a:rPr sz="1200" b="1" dirty="0">
                <a:latin typeface="Arial"/>
                <a:cs typeface="Arial"/>
              </a:rPr>
              <a:t>&amp;</a:t>
            </a:r>
            <a:r>
              <a:rPr sz="1200" b="1" spc="-35" dirty="0">
                <a:latin typeface="Arial"/>
                <a:cs typeface="Arial"/>
              </a:rPr>
              <a:t> </a:t>
            </a:r>
            <a:r>
              <a:rPr sz="1200" b="1" spc="-20" dirty="0">
                <a:latin typeface="Arial"/>
                <a:cs typeface="Arial"/>
              </a:rPr>
              <a:t>Food </a:t>
            </a:r>
            <a:r>
              <a:rPr sz="1200" b="1" spc="-10" dirty="0">
                <a:latin typeface="Arial"/>
                <a:cs typeface="Arial"/>
              </a:rPr>
              <a:t>Equipment</a:t>
            </a:r>
            <a:endParaRPr sz="1200">
              <a:latin typeface="Arial"/>
              <a:cs typeface="Arial"/>
            </a:endParaRPr>
          </a:p>
        </p:txBody>
      </p:sp>
      <p:grpSp>
        <p:nvGrpSpPr>
          <p:cNvPr id="11" name="object 11"/>
          <p:cNvGrpSpPr/>
          <p:nvPr/>
        </p:nvGrpSpPr>
        <p:grpSpPr>
          <a:xfrm>
            <a:off x="5681225" y="5130515"/>
            <a:ext cx="741045" cy="448945"/>
            <a:chOff x="5681225" y="5130515"/>
            <a:chExt cx="741045" cy="448945"/>
          </a:xfrm>
        </p:grpSpPr>
        <p:sp>
          <p:nvSpPr>
            <p:cNvPr id="12" name="object 12"/>
            <p:cNvSpPr/>
            <p:nvPr/>
          </p:nvSpPr>
          <p:spPr>
            <a:xfrm>
              <a:off x="6174767" y="5130515"/>
              <a:ext cx="247650" cy="448945"/>
            </a:xfrm>
            <a:custGeom>
              <a:avLst/>
              <a:gdLst/>
              <a:ahLst/>
              <a:cxnLst/>
              <a:rect l="l" t="t" r="r" b="b"/>
              <a:pathLst>
                <a:path w="247650" h="448945">
                  <a:moveTo>
                    <a:pt x="127609" y="448336"/>
                  </a:moveTo>
                  <a:lnTo>
                    <a:pt x="0" y="448336"/>
                  </a:lnTo>
                  <a:lnTo>
                    <a:pt x="23644" y="408882"/>
                  </a:lnTo>
                  <a:lnTo>
                    <a:pt x="50317" y="361359"/>
                  </a:lnTo>
                  <a:lnTo>
                    <a:pt x="77146" y="311145"/>
                  </a:lnTo>
                  <a:lnTo>
                    <a:pt x="101254" y="263621"/>
                  </a:lnTo>
                  <a:lnTo>
                    <a:pt x="119768" y="224168"/>
                  </a:lnTo>
                  <a:lnTo>
                    <a:pt x="101254" y="184714"/>
                  </a:lnTo>
                  <a:lnTo>
                    <a:pt x="77146" y="137190"/>
                  </a:lnTo>
                  <a:lnTo>
                    <a:pt x="50317" y="86977"/>
                  </a:lnTo>
                  <a:lnTo>
                    <a:pt x="23644" y="39453"/>
                  </a:lnTo>
                  <a:lnTo>
                    <a:pt x="0" y="0"/>
                  </a:lnTo>
                  <a:lnTo>
                    <a:pt x="127609" y="0"/>
                  </a:lnTo>
                  <a:lnTo>
                    <a:pt x="151276" y="39453"/>
                  </a:lnTo>
                  <a:lnTo>
                    <a:pt x="177961" y="86977"/>
                  </a:lnTo>
                  <a:lnTo>
                    <a:pt x="204789" y="137190"/>
                  </a:lnTo>
                  <a:lnTo>
                    <a:pt x="228886" y="184714"/>
                  </a:lnTo>
                  <a:lnTo>
                    <a:pt x="247377" y="224168"/>
                  </a:lnTo>
                  <a:lnTo>
                    <a:pt x="228886" y="263621"/>
                  </a:lnTo>
                  <a:lnTo>
                    <a:pt x="204789" y="311145"/>
                  </a:lnTo>
                  <a:lnTo>
                    <a:pt x="177961" y="361359"/>
                  </a:lnTo>
                  <a:lnTo>
                    <a:pt x="151276" y="408882"/>
                  </a:lnTo>
                  <a:lnTo>
                    <a:pt x="127609" y="448336"/>
                  </a:lnTo>
                  <a:close/>
                </a:path>
              </a:pathLst>
            </a:custGeom>
            <a:solidFill>
              <a:srgbClr val="000000"/>
            </a:solidFill>
          </p:spPr>
          <p:txBody>
            <a:bodyPr wrap="square" lIns="0" tIns="0" rIns="0" bIns="0" rtlCol="0"/>
            <a:lstStyle/>
            <a:p>
              <a:endParaRPr/>
            </a:p>
          </p:txBody>
        </p:sp>
        <p:sp>
          <p:nvSpPr>
            <p:cNvPr id="13" name="object 13"/>
            <p:cNvSpPr/>
            <p:nvPr/>
          </p:nvSpPr>
          <p:spPr>
            <a:xfrm>
              <a:off x="5681225" y="5130520"/>
              <a:ext cx="529590" cy="448945"/>
            </a:xfrm>
            <a:custGeom>
              <a:avLst/>
              <a:gdLst/>
              <a:ahLst/>
              <a:cxnLst/>
              <a:rect l="l" t="t" r="r" b="b"/>
              <a:pathLst>
                <a:path w="529589" h="448945">
                  <a:moveTo>
                    <a:pt x="409480" y="448330"/>
                  </a:moveTo>
                  <a:lnTo>
                    <a:pt x="119721" y="448330"/>
                  </a:lnTo>
                  <a:lnTo>
                    <a:pt x="96077" y="408877"/>
                  </a:lnTo>
                  <a:lnTo>
                    <a:pt x="69406" y="361354"/>
                  </a:lnTo>
                  <a:lnTo>
                    <a:pt x="42585" y="311141"/>
                  </a:lnTo>
                  <a:lnTo>
                    <a:pt x="18491" y="263618"/>
                  </a:lnTo>
                  <a:lnTo>
                    <a:pt x="0" y="224165"/>
                  </a:lnTo>
                  <a:lnTo>
                    <a:pt x="18491" y="184712"/>
                  </a:lnTo>
                  <a:lnTo>
                    <a:pt x="42585" y="137189"/>
                  </a:lnTo>
                  <a:lnTo>
                    <a:pt x="69406" y="86976"/>
                  </a:lnTo>
                  <a:lnTo>
                    <a:pt x="96077" y="39453"/>
                  </a:lnTo>
                  <a:lnTo>
                    <a:pt x="119721" y="0"/>
                  </a:lnTo>
                  <a:lnTo>
                    <a:pt x="409480" y="0"/>
                  </a:lnTo>
                  <a:lnTo>
                    <a:pt x="433124" y="39453"/>
                  </a:lnTo>
                  <a:lnTo>
                    <a:pt x="459798" y="86976"/>
                  </a:lnTo>
                  <a:lnTo>
                    <a:pt x="486626" y="137189"/>
                  </a:lnTo>
                  <a:lnTo>
                    <a:pt x="510734" y="184712"/>
                  </a:lnTo>
                  <a:lnTo>
                    <a:pt x="529248" y="224165"/>
                  </a:lnTo>
                  <a:lnTo>
                    <a:pt x="510734" y="263618"/>
                  </a:lnTo>
                  <a:lnTo>
                    <a:pt x="486626" y="311141"/>
                  </a:lnTo>
                  <a:lnTo>
                    <a:pt x="459798" y="361354"/>
                  </a:lnTo>
                  <a:lnTo>
                    <a:pt x="433124" y="408877"/>
                  </a:lnTo>
                  <a:lnTo>
                    <a:pt x="409480" y="448330"/>
                  </a:lnTo>
                  <a:close/>
                </a:path>
              </a:pathLst>
            </a:custGeom>
            <a:solidFill>
              <a:srgbClr val="F9B600"/>
            </a:solidFill>
          </p:spPr>
          <p:txBody>
            <a:bodyPr wrap="square" lIns="0" tIns="0" rIns="0" bIns="0" rtlCol="0"/>
            <a:lstStyle/>
            <a:p>
              <a:endParaRPr/>
            </a:p>
          </p:txBody>
        </p:sp>
      </p:grpSp>
      <p:pic>
        <p:nvPicPr>
          <p:cNvPr id="14" name="object 14"/>
          <p:cNvPicPr/>
          <p:nvPr/>
        </p:nvPicPr>
        <p:blipFill>
          <a:blip r:embed="rId3" cstate="print"/>
          <a:stretch>
            <a:fillRect/>
          </a:stretch>
        </p:blipFill>
        <p:spPr>
          <a:xfrm>
            <a:off x="7194383" y="5764444"/>
            <a:ext cx="66371" cy="75796"/>
          </a:xfrm>
          <a:prstGeom prst="rect">
            <a:avLst/>
          </a:prstGeom>
        </p:spPr>
      </p:pic>
      <p:pic>
        <p:nvPicPr>
          <p:cNvPr id="15" name="object 15"/>
          <p:cNvPicPr/>
          <p:nvPr/>
        </p:nvPicPr>
        <p:blipFill>
          <a:blip r:embed="rId4" cstate="print"/>
          <a:stretch>
            <a:fillRect/>
          </a:stretch>
        </p:blipFill>
        <p:spPr>
          <a:xfrm>
            <a:off x="7313311" y="5728997"/>
            <a:ext cx="1047947" cy="148091"/>
          </a:xfrm>
          <a:prstGeom prst="rect">
            <a:avLst/>
          </a:prstGeom>
        </p:spPr>
      </p:pic>
      <p:grpSp>
        <p:nvGrpSpPr>
          <p:cNvPr id="16" name="object 16"/>
          <p:cNvGrpSpPr/>
          <p:nvPr/>
        </p:nvGrpSpPr>
        <p:grpSpPr>
          <a:xfrm>
            <a:off x="8443687" y="5121273"/>
            <a:ext cx="201295" cy="467359"/>
            <a:chOff x="8443687" y="5121273"/>
            <a:chExt cx="201295" cy="467359"/>
          </a:xfrm>
        </p:grpSpPr>
        <p:sp>
          <p:nvSpPr>
            <p:cNvPr id="17" name="object 17"/>
            <p:cNvSpPr/>
            <p:nvPr/>
          </p:nvSpPr>
          <p:spPr>
            <a:xfrm>
              <a:off x="8485228" y="5417544"/>
              <a:ext cx="113664" cy="46990"/>
            </a:xfrm>
            <a:custGeom>
              <a:avLst/>
              <a:gdLst/>
              <a:ahLst/>
              <a:cxnLst/>
              <a:rect l="l" t="t" r="r" b="b"/>
              <a:pathLst>
                <a:path w="113665" h="46989">
                  <a:moveTo>
                    <a:pt x="113280" y="46841"/>
                  </a:moveTo>
                  <a:lnTo>
                    <a:pt x="2006" y="46841"/>
                  </a:lnTo>
                  <a:lnTo>
                    <a:pt x="2006" y="37641"/>
                  </a:lnTo>
                  <a:lnTo>
                    <a:pt x="23944" y="36287"/>
                  </a:lnTo>
                  <a:lnTo>
                    <a:pt x="12877" y="29357"/>
                  </a:lnTo>
                  <a:lnTo>
                    <a:pt x="5460" y="23304"/>
                  </a:lnTo>
                  <a:lnTo>
                    <a:pt x="1299" y="17530"/>
                  </a:lnTo>
                  <a:lnTo>
                    <a:pt x="0" y="11441"/>
                  </a:lnTo>
                  <a:lnTo>
                    <a:pt x="0" y="7705"/>
                  </a:lnTo>
                  <a:lnTo>
                    <a:pt x="653" y="4156"/>
                  </a:lnTo>
                  <a:lnTo>
                    <a:pt x="2193" y="0"/>
                  </a:lnTo>
                  <a:lnTo>
                    <a:pt x="12088" y="2428"/>
                  </a:lnTo>
                  <a:lnTo>
                    <a:pt x="10735" y="5697"/>
                  </a:lnTo>
                  <a:lnTo>
                    <a:pt x="10081" y="8593"/>
                  </a:lnTo>
                  <a:lnTo>
                    <a:pt x="10081" y="11208"/>
                  </a:lnTo>
                  <a:lnTo>
                    <a:pt x="11601" y="16075"/>
                  </a:lnTo>
                  <a:lnTo>
                    <a:pt x="16429" y="21284"/>
                  </a:lnTo>
                  <a:lnTo>
                    <a:pt x="24968" y="27561"/>
                  </a:lnTo>
                  <a:lnTo>
                    <a:pt x="37619" y="35633"/>
                  </a:lnTo>
                  <a:lnTo>
                    <a:pt x="113280" y="35633"/>
                  </a:lnTo>
                  <a:lnTo>
                    <a:pt x="113280" y="46841"/>
                  </a:lnTo>
                  <a:close/>
                </a:path>
              </a:pathLst>
            </a:custGeom>
            <a:solidFill>
              <a:srgbClr val="000000"/>
            </a:solidFill>
          </p:spPr>
          <p:txBody>
            <a:bodyPr wrap="square" lIns="0" tIns="0" rIns="0" bIns="0" rtlCol="0"/>
            <a:lstStyle/>
            <a:p>
              <a:endParaRPr/>
            </a:p>
          </p:txBody>
        </p:sp>
        <p:pic>
          <p:nvPicPr>
            <p:cNvPr id="18" name="object 18"/>
            <p:cNvPicPr/>
            <p:nvPr/>
          </p:nvPicPr>
          <p:blipFill>
            <a:blip r:embed="rId5" cstate="print"/>
            <a:stretch>
              <a:fillRect/>
            </a:stretch>
          </p:blipFill>
          <p:spPr>
            <a:xfrm>
              <a:off x="8443687" y="5495209"/>
              <a:ext cx="156548" cy="92889"/>
            </a:xfrm>
            <a:prstGeom prst="rect">
              <a:avLst/>
            </a:prstGeom>
          </p:spPr>
        </p:pic>
        <p:sp>
          <p:nvSpPr>
            <p:cNvPr id="19" name="object 19"/>
            <p:cNvSpPr/>
            <p:nvPr/>
          </p:nvSpPr>
          <p:spPr>
            <a:xfrm>
              <a:off x="8485228" y="5325542"/>
              <a:ext cx="115570" cy="82550"/>
            </a:xfrm>
            <a:custGeom>
              <a:avLst/>
              <a:gdLst/>
              <a:ahLst/>
              <a:cxnLst/>
              <a:rect l="l" t="t" r="r" b="b"/>
              <a:pathLst>
                <a:path w="115570" h="82550">
                  <a:moveTo>
                    <a:pt x="58483" y="82288"/>
                  </a:moveTo>
                  <a:lnTo>
                    <a:pt x="15466" y="71039"/>
                  </a:lnTo>
                  <a:lnTo>
                    <a:pt x="192" y="41331"/>
                  </a:lnTo>
                  <a:lnTo>
                    <a:pt x="96" y="40910"/>
                  </a:lnTo>
                  <a:lnTo>
                    <a:pt x="32746" y="2767"/>
                  </a:lnTo>
                  <a:lnTo>
                    <a:pt x="56756" y="0"/>
                  </a:lnTo>
                  <a:lnTo>
                    <a:pt x="81391" y="2905"/>
                  </a:lnTo>
                  <a:lnTo>
                    <a:pt x="99773" y="11231"/>
                  </a:lnTo>
                  <a:lnTo>
                    <a:pt x="100528" y="12095"/>
                  </a:lnTo>
                  <a:lnTo>
                    <a:pt x="58950" y="12095"/>
                  </a:lnTo>
                  <a:lnTo>
                    <a:pt x="38725" y="13879"/>
                  </a:lnTo>
                  <a:lnTo>
                    <a:pt x="23174" y="19287"/>
                  </a:lnTo>
                  <a:lnTo>
                    <a:pt x="13274" y="28330"/>
                  </a:lnTo>
                  <a:lnTo>
                    <a:pt x="9891" y="40490"/>
                  </a:lnTo>
                  <a:lnTo>
                    <a:pt x="9787" y="41798"/>
                  </a:lnTo>
                  <a:lnTo>
                    <a:pt x="13048" y="53938"/>
                  </a:lnTo>
                  <a:lnTo>
                    <a:pt x="22579" y="62959"/>
                  </a:lnTo>
                  <a:lnTo>
                    <a:pt x="37307" y="68382"/>
                  </a:lnTo>
                  <a:lnTo>
                    <a:pt x="56290" y="70192"/>
                  </a:lnTo>
                  <a:lnTo>
                    <a:pt x="101569" y="70192"/>
                  </a:lnTo>
                  <a:lnTo>
                    <a:pt x="100322" y="71622"/>
                  </a:lnTo>
                  <a:lnTo>
                    <a:pt x="82494" y="79554"/>
                  </a:lnTo>
                  <a:lnTo>
                    <a:pt x="58483" y="82288"/>
                  </a:lnTo>
                  <a:close/>
                </a:path>
                <a:path w="115570" h="82550">
                  <a:moveTo>
                    <a:pt x="101569" y="70192"/>
                  </a:moveTo>
                  <a:lnTo>
                    <a:pt x="56290" y="70192"/>
                  </a:lnTo>
                  <a:lnTo>
                    <a:pt x="77139" y="68382"/>
                  </a:lnTo>
                  <a:lnTo>
                    <a:pt x="76686" y="68382"/>
                  </a:lnTo>
                  <a:lnTo>
                    <a:pt x="92388" y="62959"/>
                  </a:lnTo>
                  <a:lnTo>
                    <a:pt x="92198" y="62959"/>
                  </a:lnTo>
                  <a:lnTo>
                    <a:pt x="102058" y="53938"/>
                  </a:lnTo>
                  <a:lnTo>
                    <a:pt x="105339" y="41798"/>
                  </a:lnTo>
                  <a:lnTo>
                    <a:pt x="105465" y="40490"/>
                  </a:lnTo>
                  <a:lnTo>
                    <a:pt x="102192" y="28330"/>
                  </a:lnTo>
                  <a:lnTo>
                    <a:pt x="97065" y="23485"/>
                  </a:lnTo>
                  <a:lnTo>
                    <a:pt x="92566" y="19287"/>
                  </a:lnTo>
                  <a:lnTo>
                    <a:pt x="77861" y="13879"/>
                  </a:lnTo>
                  <a:lnTo>
                    <a:pt x="77657" y="13879"/>
                  </a:lnTo>
                  <a:lnTo>
                    <a:pt x="58950" y="12095"/>
                  </a:lnTo>
                  <a:lnTo>
                    <a:pt x="100528" y="12095"/>
                  </a:lnTo>
                  <a:lnTo>
                    <a:pt x="111268" y="24391"/>
                  </a:lnTo>
                  <a:lnTo>
                    <a:pt x="114942" y="40490"/>
                  </a:lnTo>
                  <a:lnTo>
                    <a:pt x="115038" y="40910"/>
                  </a:lnTo>
                  <a:lnTo>
                    <a:pt x="115134" y="41331"/>
                  </a:lnTo>
                  <a:lnTo>
                    <a:pt x="115240" y="41798"/>
                  </a:lnTo>
                  <a:lnTo>
                    <a:pt x="111419" y="58901"/>
                  </a:lnTo>
                  <a:lnTo>
                    <a:pt x="101569" y="70192"/>
                  </a:lnTo>
                  <a:close/>
                </a:path>
              </a:pathLst>
            </a:custGeom>
            <a:solidFill>
              <a:srgbClr val="000000"/>
            </a:solidFill>
          </p:spPr>
          <p:txBody>
            <a:bodyPr wrap="square" lIns="0" tIns="0" rIns="0" bIns="0" rtlCol="0"/>
            <a:lstStyle/>
            <a:p>
              <a:endParaRPr/>
            </a:p>
          </p:txBody>
        </p:sp>
        <p:pic>
          <p:nvPicPr>
            <p:cNvPr id="20" name="object 20"/>
            <p:cNvPicPr/>
            <p:nvPr/>
          </p:nvPicPr>
          <p:blipFill>
            <a:blip r:embed="rId6" cstate="print"/>
            <a:stretch>
              <a:fillRect/>
            </a:stretch>
          </p:blipFill>
          <p:spPr>
            <a:xfrm>
              <a:off x="8487235" y="5228495"/>
              <a:ext cx="113233" cy="72154"/>
            </a:xfrm>
            <a:prstGeom prst="rect">
              <a:avLst/>
            </a:prstGeom>
          </p:spPr>
        </p:pic>
        <p:pic>
          <p:nvPicPr>
            <p:cNvPr id="21" name="object 21"/>
            <p:cNvPicPr/>
            <p:nvPr/>
          </p:nvPicPr>
          <p:blipFill>
            <a:blip r:embed="rId7" cstate="print"/>
            <a:stretch>
              <a:fillRect/>
            </a:stretch>
          </p:blipFill>
          <p:spPr>
            <a:xfrm>
              <a:off x="8485228" y="5121273"/>
              <a:ext cx="159675" cy="75468"/>
            </a:xfrm>
            <a:prstGeom prst="rect">
              <a:avLst/>
            </a:prstGeom>
          </p:spPr>
        </p:pic>
      </p:grpSp>
      <p:sp>
        <p:nvSpPr>
          <p:cNvPr id="22" name="object 22"/>
          <p:cNvSpPr/>
          <p:nvPr/>
        </p:nvSpPr>
        <p:spPr>
          <a:xfrm>
            <a:off x="6521094" y="5121275"/>
            <a:ext cx="1840230" cy="467359"/>
          </a:xfrm>
          <a:custGeom>
            <a:avLst/>
            <a:gdLst/>
            <a:ahLst/>
            <a:cxnLst/>
            <a:rect l="l" t="t" r="r" b="b"/>
            <a:pathLst>
              <a:path w="1840229" h="467360">
                <a:moveTo>
                  <a:pt x="525043" y="457581"/>
                </a:moveTo>
                <a:lnTo>
                  <a:pt x="524560" y="409778"/>
                </a:lnTo>
                <a:lnTo>
                  <a:pt x="523544" y="360756"/>
                </a:lnTo>
                <a:lnTo>
                  <a:pt x="521982" y="310819"/>
                </a:lnTo>
                <a:lnTo>
                  <a:pt x="519887" y="260286"/>
                </a:lnTo>
                <a:lnTo>
                  <a:pt x="517271" y="209448"/>
                </a:lnTo>
                <a:lnTo>
                  <a:pt x="514121" y="158623"/>
                </a:lnTo>
                <a:lnTo>
                  <a:pt x="510463" y="108102"/>
                </a:lnTo>
                <a:lnTo>
                  <a:pt x="506298" y="58216"/>
                </a:lnTo>
                <a:lnTo>
                  <a:pt x="501611" y="9245"/>
                </a:lnTo>
                <a:lnTo>
                  <a:pt x="344462" y="9245"/>
                </a:lnTo>
                <a:lnTo>
                  <a:pt x="262496" y="293801"/>
                </a:lnTo>
                <a:lnTo>
                  <a:pt x="261886" y="293801"/>
                </a:lnTo>
                <a:lnTo>
                  <a:pt x="182397" y="9245"/>
                </a:lnTo>
                <a:lnTo>
                  <a:pt x="25247" y="9245"/>
                </a:lnTo>
                <a:lnTo>
                  <a:pt x="20497" y="58102"/>
                </a:lnTo>
                <a:lnTo>
                  <a:pt x="16167" y="108064"/>
                </a:lnTo>
                <a:lnTo>
                  <a:pt x="12255" y="158750"/>
                </a:lnTo>
                <a:lnTo>
                  <a:pt x="8826" y="209816"/>
                </a:lnTo>
                <a:lnTo>
                  <a:pt x="5905" y="260858"/>
                </a:lnTo>
                <a:lnTo>
                  <a:pt x="3517" y="311531"/>
                </a:lnTo>
                <a:lnTo>
                  <a:pt x="1727" y="361454"/>
                </a:lnTo>
                <a:lnTo>
                  <a:pt x="533" y="410260"/>
                </a:lnTo>
                <a:lnTo>
                  <a:pt x="0" y="457581"/>
                </a:lnTo>
                <a:lnTo>
                  <a:pt x="97967" y="457581"/>
                </a:lnTo>
                <a:lnTo>
                  <a:pt x="98488" y="408597"/>
                </a:lnTo>
                <a:lnTo>
                  <a:pt x="99504" y="358978"/>
                </a:lnTo>
                <a:lnTo>
                  <a:pt x="100990" y="309308"/>
                </a:lnTo>
                <a:lnTo>
                  <a:pt x="102895" y="260197"/>
                </a:lnTo>
                <a:lnTo>
                  <a:pt x="105206" y="212255"/>
                </a:lnTo>
                <a:lnTo>
                  <a:pt x="107886" y="166090"/>
                </a:lnTo>
                <a:lnTo>
                  <a:pt x="110896" y="122313"/>
                </a:lnTo>
                <a:lnTo>
                  <a:pt x="111506" y="122313"/>
                </a:lnTo>
                <a:lnTo>
                  <a:pt x="205219" y="457581"/>
                </a:lnTo>
                <a:lnTo>
                  <a:pt x="306882" y="457581"/>
                </a:lnTo>
                <a:lnTo>
                  <a:pt x="403034" y="122313"/>
                </a:lnTo>
                <a:lnTo>
                  <a:pt x="403644" y="122313"/>
                </a:lnTo>
                <a:lnTo>
                  <a:pt x="407009" y="166268"/>
                </a:lnTo>
                <a:lnTo>
                  <a:pt x="409752" y="212432"/>
                </a:lnTo>
                <a:lnTo>
                  <a:pt x="411924" y="260273"/>
                </a:lnTo>
                <a:lnTo>
                  <a:pt x="413575" y="309257"/>
                </a:lnTo>
                <a:lnTo>
                  <a:pt x="414769" y="358825"/>
                </a:lnTo>
                <a:lnTo>
                  <a:pt x="415544" y="408444"/>
                </a:lnTo>
                <a:lnTo>
                  <a:pt x="415963" y="457581"/>
                </a:lnTo>
                <a:lnTo>
                  <a:pt x="525043" y="457581"/>
                </a:lnTo>
                <a:close/>
              </a:path>
              <a:path w="1840229" h="467360">
                <a:moveTo>
                  <a:pt x="994638" y="457581"/>
                </a:moveTo>
                <a:lnTo>
                  <a:pt x="980338" y="409105"/>
                </a:lnTo>
                <a:lnTo>
                  <a:pt x="967206" y="366369"/>
                </a:lnTo>
                <a:lnTo>
                  <a:pt x="949490" y="310540"/>
                </a:lnTo>
                <a:lnTo>
                  <a:pt x="939736" y="280962"/>
                </a:lnTo>
                <a:lnTo>
                  <a:pt x="933043" y="260654"/>
                </a:lnTo>
                <a:lnTo>
                  <a:pt x="915974" y="210502"/>
                </a:lnTo>
                <a:lnTo>
                  <a:pt x="898334" y="160185"/>
                </a:lnTo>
                <a:lnTo>
                  <a:pt x="882357" y="115862"/>
                </a:lnTo>
                <a:lnTo>
                  <a:pt x="861542" y="59461"/>
                </a:lnTo>
                <a:lnTo>
                  <a:pt x="842479" y="9245"/>
                </a:lnTo>
                <a:lnTo>
                  <a:pt x="820686" y="9245"/>
                </a:lnTo>
                <a:lnTo>
                  <a:pt x="820686" y="280962"/>
                </a:lnTo>
                <a:lnTo>
                  <a:pt x="713473" y="280962"/>
                </a:lnTo>
                <a:lnTo>
                  <a:pt x="726224" y="240080"/>
                </a:lnTo>
                <a:lnTo>
                  <a:pt x="739457" y="199148"/>
                </a:lnTo>
                <a:lnTo>
                  <a:pt x="753249" y="157657"/>
                </a:lnTo>
                <a:lnTo>
                  <a:pt x="767384" y="115862"/>
                </a:lnTo>
                <a:lnTo>
                  <a:pt x="768032" y="115862"/>
                </a:lnTo>
                <a:lnTo>
                  <a:pt x="782015" y="157848"/>
                </a:lnTo>
                <a:lnTo>
                  <a:pt x="795070" y="198653"/>
                </a:lnTo>
                <a:lnTo>
                  <a:pt x="807847" y="239534"/>
                </a:lnTo>
                <a:lnTo>
                  <a:pt x="820686" y="280962"/>
                </a:lnTo>
                <a:lnTo>
                  <a:pt x="820686" y="9245"/>
                </a:lnTo>
                <a:lnTo>
                  <a:pt x="703199" y="9245"/>
                </a:lnTo>
                <a:lnTo>
                  <a:pt x="684123" y="60820"/>
                </a:lnTo>
                <a:lnTo>
                  <a:pt x="665784" y="111594"/>
                </a:lnTo>
                <a:lnTo>
                  <a:pt x="648157" y="161734"/>
                </a:lnTo>
                <a:lnTo>
                  <a:pt x="631151" y="211378"/>
                </a:lnTo>
                <a:lnTo>
                  <a:pt x="614743" y="260654"/>
                </a:lnTo>
                <a:lnTo>
                  <a:pt x="598817" y="309803"/>
                </a:lnTo>
                <a:lnTo>
                  <a:pt x="583374" y="358889"/>
                </a:lnTo>
                <a:lnTo>
                  <a:pt x="568325" y="408101"/>
                </a:lnTo>
                <a:lnTo>
                  <a:pt x="553605" y="457581"/>
                </a:lnTo>
                <a:lnTo>
                  <a:pt x="664044" y="457581"/>
                </a:lnTo>
                <a:lnTo>
                  <a:pt x="669950" y="435660"/>
                </a:lnTo>
                <a:lnTo>
                  <a:pt x="676160" y="413181"/>
                </a:lnTo>
                <a:lnTo>
                  <a:pt x="682726" y="390118"/>
                </a:lnTo>
                <a:lnTo>
                  <a:pt x="689711" y="366369"/>
                </a:lnTo>
                <a:lnTo>
                  <a:pt x="843127" y="366369"/>
                </a:lnTo>
                <a:lnTo>
                  <a:pt x="849388" y="389496"/>
                </a:lnTo>
                <a:lnTo>
                  <a:pt x="861656" y="435940"/>
                </a:lnTo>
                <a:lnTo>
                  <a:pt x="867549" y="457581"/>
                </a:lnTo>
                <a:lnTo>
                  <a:pt x="994638" y="457581"/>
                </a:lnTo>
                <a:close/>
              </a:path>
              <a:path w="1840229" h="467360">
                <a:moveTo>
                  <a:pt x="1453591" y="457581"/>
                </a:moveTo>
                <a:lnTo>
                  <a:pt x="1439291" y="409105"/>
                </a:lnTo>
                <a:lnTo>
                  <a:pt x="1426171" y="366369"/>
                </a:lnTo>
                <a:lnTo>
                  <a:pt x="1408455" y="310527"/>
                </a:lnTo>
                <a:lnTo>
                  <a:pt x="1392008" y="260642"/>
                </a:lnTo>
                <a:lnTo>
                  <a:pt x="1374952" y="210477"/>
                </a:lnTo>
                <a:lnTo>
                  <a:pt x="1357325" y="160172"/>
                </a:lnTo>
                <a:lnTo>
                  <a:pt x="1341361" y="115862"/>
                </a:lnTo>
                <a:lnTo>
                  <a:pt x="1339176" y="109791"/>
                </a:lnTo>
                <a:lnTo>
                  <a:pt x="1320546" y="59448"/>
                </a:lnTo>
                <a:lnTo>
                  <a:pt x="1301483" y="9245"/>
                </a:lnTo>
                <a:lnTo>
                  <a:pt x="1279639" y="9245"/>
                </a:lnTo>
                <a:lnTo>
                  <a:pt x="1279639" y="280962"/>
                </a:lnTo>
                <a:lnTo>
                  <a:pt x="1172476" y="280962"/>
                </a:lnTo>
                <a:lnTo>
                  <a:pt x="1185214" y="240080"/>
                </a:lnTo>
                <a:lnTo>
                  <a:pt x="1198448" y="199148"/>
                </a:lnTo>
                <a:lnTo>
                  <a:pt x="1212227" y="157657"/>
                </a:lnTo>
                <a:lnTo>
                  <a:pt x="1226375" y="115862"/>
                </a:lnTo>
                <a:lnTo>
                  <a:pt x="1227035" y="115862"/>
                </a:lnTo>
                <a:lnTo>
                  <a:pt x="1240993" y="157848"/>
                </a:lnTo>
                <a:lnTo>
                  <a:pt x="1254048" y="198653"/>
                </a:lnTo>
                <a:lnTo>
                  <a:pt x="1266812" y="239534"/>
                </a:lnTo>
                <a:lnTo>
                  <a:pt x="1279639" y="280962"/>
                </a:lnTo>
                <a:lnTo>
                  <a:pt x="1279639" y="9245"/>
                </a:lnTo>
                <a:lnTo>
                  <a:pt x="1162151" y="9245"/>
                </a:lnTo>
                <a:lnTo>
                  <a:pt x="1143088" y="60820"/>
                </a:lnTo>
                <a:lnTo>
                  <a:pt x="1124762" y="111594"/>
                </a:lnTo>
                <a:lnTo>
                  <a:pt x="1107135" y="161734"/>
                </a:lnTo>
                <a:lnTo>
                  <a:pt x="1090129" y="211378"/>
                </a:lnTo>
                <a:lnTo>
                  <a:pt x="1073721" y="260642"/>
                </a:lnTo>
                <a:lnTo>
                  <a:pt x="1057795" y="309803"/>
                </a:lnTo>
                <a:lnTo>
                  <a:pt x="1042352" y="358889"/>
                </a:lnTo>
                <a:lnTo>
                  <a:pt x="1027315" y="408101"/>
                </a:lnTo>
                <a:lnTo>
                  <a:pt x="1012609" y="457581"/>
                </a:lnTo>
                <a:lnTo>
                  <a:pt x="1123048" y="457581"/>
                </a:lnTo>
                <a:lnTo>
                  <a:pt x="1128953" y="435673"/>
                </a:lnTo>
                <a:lnTo>
                  <a:pt x="1135164" y="413207"/>
                </a:lnTo>
                <a:lnTo>
                  <a:pt x="1141730" y="390118"/>
                </a:lnTo>
                <a:lnTo>
                  <a:pt x="1148715" y="366369"/>
                </a:lnTo>
                <a:lnTo>
                  <a:pt x="1302131" y="366369"/>
                </a:lnTo>
                <a:lnTo>
                  <a:pt x="1308379" y="389496"/>
                </a:lnTo>
                <a:lnTo>
                  <a:pt x="1320622" y="435940"/>
                </a:lnTo>
                <a:lnTo>
                  <a:pt x="1326502" y="457581"/>
                </a:lnTo>
                <a:lnTo>
                  <a:pt x="1453591" y="457581"/>
                </a:lnTo>
                <a:close/>
              </a:path>
              <a:path w="1840229" h="467360">
                <a:moveTo>
                  <a:pt x="1840204" y="37223"/>
                </a:moveTo>
                <a:lnTo>
                  <a:pt x="1804987" y="21120"/>
                </a:lnTo>
                <a:lnTo>
                  <a:pt x="1768094" y="9474"/>
                </a:lnTo>
                <a:lnTo>
                  <a:pt x="1728800" y="2387"/>
                </a:lnTo>
                <a:lnTo>
                  <a:pt x="1686369" y="0"/>
                </a:lnTo>
                <a:lnTo>
                  <a:pt x="1633359" y="4127"/>
                </a:lnTo>
                <a:lnTo>
                  <a:pt x="1586103" y="16268"/>
                </a:lnTo>
                <a:lnTo>
                  <a:pt x="1545005" y="36093"/>
                </a:lnTo>
                <a:lnTo>
                  <a:pt x="1510474" y="63246"/>
                </a:lnTo>
                <a:lnTo>
                  <a:pt x="1482915" y="97421"/>
                </a:lnTo>
                <a:lnTo>
                  <a:pt x="1462722" y="138252"/>
                </a:lnTo>
                <a:lnTo>
                  <a:pt x="1450314" y="185407"/>
                </a:lnTo>
                <a:lnTo>
                  <a:pt x="1446085" y="238556"/>
                </a:lnTo>
                <a:lnTo>
                  <a:pt x="1450060" y="290512"/>
                </a:lnTo>
                <a:lnTo>
                  <a:pt x="1461795" y="336169"/>
                </a:lnTo>
                <a:lnTo>
                  <a:pt x="1481010" y="375310"/>
                </a:lnTo>
                <a:lnTo>
                  <a:pt x="1507426" y="407758"/>
                </a:lnTo>
                <a:lnTo>
                  <a:pt x="1540738" y="433311"/>
                </a:lnTo>
                <a:lnTo>
                  <a:pt x="1580692" y="451815"/>
                </a:lnTo>
                <a:lnTo>
                  <a:pt x="1626971" y="463042"/>
                </a:lnTo>
                <a:lnTo>
                  <a:pt x="1679321" y="466826"/>
                </a:lnTo>
                <a:lnTo>
                  <a:pt x="1722158" y="465086"/>
                </a:lnTo>
                <a:lnTo>
                  <a:pt x="1763928" y="460095"/>
                </a:lnTo>
                <a:lnTo>
                  <a:pt x="1802803" y="452208"/>
                </a:lnTo>
                <a:lnTo>
                  <a:pt x="1836978" y="209689"/>
                </a:lnTo>
                <a:lnTo>
                  <a:pt x="1724177" y="209689"/>
                </a:lnTo>
                <a:lnTo>
                  <a:pt x="1724177" y="368706"/>
                </a:lnTo>
                <a:lnTo>
                  <a:pt x="1715198" y="370878"/>
                </a:lnTo>
                <a:lnTo>
                  <a:pt x="1705673" y="372491"/>
                </a:lnTo>
                <a:lnTo>
                  <a:pt x="1695792" y="373494"/>
                </a:lnTo>
                <a:lnTo>
                  <a:pt x="1685709" y="373849"/>
                </a:lnTo>
                <a:lnTo>
                  <a:pt x="1642948" y="368160"/>
                </a:lnTo>
                <a:lnTo>
                  <a:pt x="1608239" y="351155"/>
                </a:lnTo>
                <a:lnTo>
                  <a:pt x="1582420" y="322872"/>
                </a:lnTo>
                <a:lnTo>
                  <a:pt x="1566316" y="283387"/>
                </a:lnTo>
                <a:lnTo>
                  <a:pt x="1560766" y="232765"/>
                </a:lnTo>
                <a:lnTo>
                  <a:pt x="1566710" y="184543"/>
                </a:lnTo>
                <a:lnTo>
                  <a:pt x="1583740" y="145224"/>
                </a:lnTo>
                <a:lnTo>
                  <a:pt x="1610601" y="115836"/>
                </a:lnTo>
                <a:lnTo>
                  <a:pt x="1646085" y="97434"/>
                </a:lnTo>
                <a:lnTo>
                  <a:pt x="1688934" y="91071"/>
                </a:lnTo>
                <a:lnTo>
                  <a:pt x="1718741" y="92989"/>
                </a:lnTo>
                <a:lnTo>
                  <a:pt x="1748472" y="98691"/>
                </a:lnTo>
                <a:lnTo>
                  <a:pt x="1778076" y="108127"/>
                </a:lnTo>
                <a:lnTo>
                  <a:pt x="1807489" y="121234"/>
                </a:lnTo>
                <a:lnTo>
                  <a:pt x="1840204" y="37223"/>
                </a:lnTo>
                <a:close/>
              </a:path>
            </a:pathLst>
          </a:custGeom>
          <a:solidFill>
            <a:srgbClr val="000000"/>
          </a:solidFill>
        </p:spPr>
        <p:txBody>
          <a:bodyPr wrap="square" lIns="0" tIns="0" rIns="0" bIns="0" rtlCol="0"/>
          <a:lstStyle/>
          <a:p>
            <a:endParaRPr/>
          </a:p>
        </p:txBody>
      </p:sp>
      <p:grpSp>
        <p:nvGrpSpPr>
          <p:cNvPr id="23" name="object 23"/>
          <p:cNvGrpSpPr/>
          <p:nvPr/>
        </p:nvGrpSpPr>
        <p:grpSpPr>
          <a:xfrm>
            <a:off x="7125064" y="4047439"/>
            <a:ext cx="76200" cy="936625"/>
            <a:chOff x="7125064" y="4047439"/>
            <a:chExt cx="76200" cy="936625"/>
          </a:xfrm>
        </p:grpSpPr>
        <p:sp>
          <p:nvSpPr>
            <p:cNvPr id="24" name="object 24"/>
            <p:cNvSpPr/>
            <p:nvPr/>
          </p:nvSpPr>
          <p:spPr>
            <a:xfrm>
              <a:off x="7163159" y="4047439"/>
              <a:ext cx="0" cy="873125"/>
            </a:xfrm>
            <a:custGeom>
              <a:avLst/>
              <a:gdLst/>
              <a:ahLst/>
              <a:cxnLst/>
              <a:rect l="l" t="t" r="r" b="b"/>
              <a:pathLst>
                <a:path h="873125">
                  <a:moveTo>
                    <a:pt x="0" y="0"/>
                  </a:moveTo>
                  <a:lnTo>
                    <a:pt x="0" y="872604"/>
                  </a:lnTo>
                </a:path>
              </a:pathLst>
            </a:custGeom>
            <a:ln w="6350">
              <a:solidFill>
                <a:srgbClr val="808080"/>
              </a:solidFill>
            </a:ln>
          </p:spPr>
          <p:txBody>
            <a:bodyPr wrap="square" lIns="0" tIns="0" rIns="0" bIns="0" rtlCol="0"/>
            <a:lstStyle/>
            <a:p>
              <a:endParaRPr/>
            </a:p>
          </p:txBody>
        </p:sp>
        <p:sp>
          <p:nvSpPr>
            <p:cNvPr id="25" name="object 25"/>
            <p:cNvSpPr/>
            <p:nvPr/>
          </p:nvSpPr>
          <p:spPr>
            <a:xfrm>
              <a:off x="7125064" y="4907346"/>
              <a:ext cx="76200" cy="76200"/>
            </a:xfrm>
            <a:custGeom>
              <a:avLst/>
              <a:gdLst/>
              <a:ahLst/>
              <a:cxnLst/>
              <a:rect l="l" t="t" r="r" b="b"/>
              <a:pathLst>
                <a:path w="76200" h="76200">
                  <a:moveTo>
                    <a:pt x="76200" y="0"/>
                  </a:moveTo>
                  <a:lnTo>
                    <a:pt x="0" y="0"/>
                  </a:lnTo>
                  <a:lnTo>
                    <a:pt x="38100" y="76199"/>
                  </a:lnTo>
                  <a:lnTo>
                    <a:pt x="76200" y="0"/>
                  </a:lnTo>
                  <a:close/>
                </a:path>
              </a:pathLst>
            </a:custGeom>
            <a:solidFill>
              <a:srgbClr val="808080"/>
            </a:solidFill>
          </p:spPr>
          <p:txBody>
            <a:bodyPr wrap="square" lIns="0" tIns="0" rIns="0" bIns="0" rtlCol="0"/>
            <a:lstStyle/>
            <a:p>
              <a:endParaRPr/>
            </a:p>
          </p:txBody>
        </p:sp>
      </p:grpSp>
      <p:sp>
        <p:nvSpPr>
          <p:cNvPr id="26" name="object 2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(c)</a:t>
            </a:r>
            <a:r>
              <a:rPr spc="-15" dirty="0"/>
              <a:t> </a:t>
            </a:r>
            <a:r>
              <a:rPr dirty="0"/>
              <a:t>MAAG</a:t>
            </a:r>
            <a:r>
              <a:rPr spc="-10" dirty="0"/>
              <a:t> Group</a:t>
            </a:r>
          </a:p>
        </p:txBody>
      </p:sp>
      <p:sp>
        <p:nvSpPr>
          <p:cNvPr id="27" name="object 27"/>
          <p:cNvSpPr txBox="1">
            <a:spLocks noGrp="1"/>
          </p:cNvSpPr>
          <p:nvPr>
            <p:ph type="sldNum" sz="quarter" idx="7"/>
          </p:nvPr>
        </p:nvSpPr>
        <p:spPr>
          <a:prstGeom prst="rect">
            <a:avLst/>
          </a:prstGeom>
        </p:spPr>
        <p:txBody>
          <a:bodyPr vert="horz" wrap="square" lIns="0" tIns="3175" rIns="0" bIns="0" rtlCol="0">
            <a:spAutoFit/>
          </a:bodyPr>
          <a:lstStyle/>
          <a:p>
            <a:pPr marL="12700">
              <a:lnSpc>
                <a:spcPct val="100000"/>
              </a:lnSpc>
              <a:spcBef>
                <a:spcPts val="25"/>
              </a:spcBef>
            </a:pPr>
            <a:fld id="{81D60167-4931-47E6-BA6A-407CBD079E47}" type="slidenum">
              <a:rPr spc="-25" dirty="0"/>
              <a:t>3</a:t>
            </a:fld>
            <a:endParaRPr spc="-25"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1B1CB90-ECDE-40E4-8423-E75AF6FF2B45}"/>
              </a:ext>
            </a:extLst>
          </p:cNvPr>
          <p:cNvSpPr>
            <a:spLocks noGrp="1"/>
          </p:cNvSpPr>
          <p:nvPr>
            <p:ph type="sldNum" sz="quarter" idx="17"/>
          </p:nvPr>
        </p:nvSpPr>
        <p:spPr/>
        <p:txBody>
          <a:bodyPr/>
          <a:lstStyle/>
          <a:p>
            <a:fld id="{F73A1D7B-8CC0-4366-B635-CE7308505681}" type="slidenum">
              <a:rPr lang="de-DE" smtClean="0"/>
              <a:pPr/>
              <a:t>30</a:t>
            </a:fld>
            <a:endParaRPr lang="de-DE" dirty="0"/>
          </a:p>
        </p:txBody>
      </p:sp>
      <p:sp>
        <p:nvSpPr>
          <p:cNvPr id="5" name="Title 3">
            <a:extLst>
              <a:ext uri="{FF2B5EF4-FFF2-40B4-BE49-F238E27FC236}">
                <a16:creationId xmlns:a16="http://schemas.microsoft.com/office/drawing/2014/main" id="{71A51309-BCAE-442C-AD5B-8F2070D32B03}"/>
              </a:ext>
            </a:extLst>
          </p:cNvPr>
          <p:cNvSpPr>
            <a:spLocks noGrp="1"/>
          </p:cNvSpPr>
          <p:nvPr>
            <p:ph type="title"/>
          </p:nvPr>
        </p:nvSpPr>
        <p:spPr>
          <a:xfrm>
            <a:off x="2663302" y="804800"/>
            <a:ext cx="7137646" cy="573834"/>
          </a:xfrm>
        </p:spPr>
        <p:txBody>
          <a:bodyPr>
            <a:normAutofit/>
          </a:bodyPr>
          <a:lstStyle/>
          <a:p>
            <a:r>
              <a:rPr lang="en-US" sz="3200" dirty="0"/>
              <a:t>9. Pump skid &amp; accessories </a:t>
            </a:r>
          </a:p>
        </p:txBody>
      </p:sp>
      <p:pic>
        <p:nvPicPr>
          <p:cNvPr id="6" name="Picture 13" descr="S:\Transfer\Georg Stary\System komplett  1007_10462_90.jpg">
            <a:extLst>
              <a:ext uri="{FF2B5EF4-FFF2-40B4-BE49-F238E27FC236}">
                <a16:creationId xmlns:a16="http://schemas.microsoft.com/office/drawing/2014/main" id="{5E990984-66FA-4DCA-A0B8-EBD1F3E46892}"/>
              </a:ext>
            </a:extLst>
          </p:cNvPr>
          <p:cNvPicPr>
            <a:picLocks noChangeAspect="1" noChangeArrowheads="1"/>
          </p:cNvPicPr>
          <p:nvPr/>
        </p:nvPicPr>
        <p:blipFill>
          <a:blip r:embed="rId2" cstate="print"/>
          <a:srcRect b="1228"/>
          <a:stretch>
            <a:fillRect/>
          </a:stretch>
        </p:blipFill>
        <p:spPr bwMode="auto">
          <a:xfrm>
            <a:off x="7616490" y="1378634"/>
            <a:ext cx="4023061" cy="5522229"/>
          </a:xfrm>
          <a:prstGeom prst="rect">
            <a:avLst/>
          </a:prstGeom>
          <a:noFill/>
        </p:spPr>
      </p:pic>
      <p:pic>
        <p:nvPicPr>
          <p:cNvPr id="7" name="Picture 4" descr="P1030006">
            <a:extLst>
              <a:ext uri="{FF2B5EF4-FFF2-40B4-BE49-F238E27FC236}">
                <a16:creationId xmlns:a16="http://schemas.microsoft.com/office/drawing/2014/main" id="{9D0EA943-C74B-49BC-AFD3-9AB0978EE015}"/>
              </a:ext>
            </a:extLst>
          </p:cNvPr>
          <p:cNvPicPr>
            <a:picLocks noChangeAspect="1" noChangeArrowheads="1"/>
          </p:cNvPicPr>
          <p:nvPr/>
        </p:nvPicPr>
        <p:blipFill>
          <a:blip r:embed="rId3" cstate="print"/>
          <a:srcRect/>
          <a:stretch>
            <a:fillRect/>
          </a:stretch>
        </p:blipFill>
        <p:spPr bwMode="auto">
          <a:xfrm>
            <a:off x="2350615" y="2427675"/>
            <a:ext cx="4693122" cy="26729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8250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1B1CB90-ECDE-40E4-8423-E75AF6FF2B45}"/>
              </a:ext>
            </a:extLst>
          </p:cNvPr>
          <p:cNvSpPr>
            <a:spLocks noGrp="1"/>
          </p:cNvSpPr>
          <p:nvPr>
            <p:ph type="sldNum" sz="quarter" idx="17"/>
          </p:nvPr>
        </p:nvSpPr>
        <p:spPr/>
        <p:txBody>
          <a:bodyPr/>
          <a:lstStyle/>
          <a:p>
            <a:fld id="{F73A1D7B-8CC0-4366-B635-CE7308505681}" type="slidenum">
              <a:rPr lang="de-DE" smtClean="0"/>
              <a:pPr/>
              <a:t>31</a:t>
            </a:fld>
            <a:endParaRPr lang="de-DE" dirty="0"/>
          </a:p>
        </p:txBody>
      </p:sp>
      <p:sp>
        <p:nvSpPr>
          <p:cNvPr id="5" name="Title 3">
            <a:extLst>
              <a:ext uri="{FF2B5EF4-FFF2-40B4-BE49-F238E27FC236}">
                <a16:creationId xmlns:a16="http://schemas.microsoft.com/office/drawing/2014/main" id="{71A51309-BCAE-442C-AD5B-8F2070D32B03}"/>
              </a:ext>
            </a:extLst>
          </p:cNvPr>
          <p:cNvSpPr>
            <a:spLocks noGrp="1"/>
          </p:cNvSpPr>
          <p:nvPr>
            <p:ph type="title"/>
          </p:nvPr>
        </p:nvSpPr>
        <p:spPr>
          <a:xfrm>
            <a:off x="2663302" y="804800"/>
            <a:ext cx="7137646" cy="573834"/>
          </a:xfrm>
        </p:spPr>
        <p:txBody>
          <a:bodyPr>
            <a:normAutofit/>
          </a:bodyPr>
          <a:lstStyle/>
          <a:p>
            <a:r>
              <a:rPr lang="en-US" sz="3200" dirty="0"/>
              <a:t>9. Pump skid &amp; accessories </a:t>
            </a:r>
          </a:p>
        </p:txBody>
      </p:sp>
      <p:pic>
        <p:nvPicPr>
          <p:cNvPr id="8" name="Immagine 3">
            <a:extLst>
              <a:ext uri="{FF2B5EF4-FFF2-40B4-BE49-F238E27FC236}">
                <a16:creationId xmlns:a16="http://schemas.microsoft.com/office/drawing/2014/main" id="{1E32EE10-5F89-4526-947D-80D367CB478A}"/>
              </a:ext>
            </a:extLst>
          </p:cNvPr>
          <p:cNvPicPr>
            <a:picLocks noChangeAspect="1"/>
          </p:cNvPicPr>
          <p:nvPr/>
        </p:nvPicPr>
        <p:blipFill>
          <a:blip r:embed="rId2"/>
          <a:stretch>
            <a:fillRect/>
          </a:stretch>
        </p:blipFill>
        <p:spPr>
          <a:xfrm>
            <a:off x="5310155" y="4329353"/>
            <a:ext cx="1408385" cy="1339999"/>
          </a:xfrm>
          <a:prstGeom prst="rect">
            <a:avLst/>
          </a:prstGeom>
        </p:spPr>
      </p:pic>
      <p:pic>
        <p:nvPicPr>
          <p:cNvPr id="9" name="Immagine 6">
            <a:extLst>
              <a:ext uri="{FF2B5EF4-FFF2-40B4-BE49-F238E27FC236}">
                <a16:creationId xmlns:a16="http://schemas.microsoft.com/office/drawing/2014/main" id="{055B59FE-CE5D-4DD9-BA42-D294B52E2CB5}"/>
              </a:ext>
            </a:extLst>
          </p:cNvPr>
          <p:cNvPicPr>
            <a:picLocks noChangeAspect="1"/>
          </p:cNvPicPr>
          <p:nvPr/>
        </p:nvPicPr>
        <p:blipFill>
          <a:blip r:embed="rId3"/>
          <a:stretch>
            <a:fillRect/>
          </a:stretch>
        </p:blipFill>
        <p:spPr>
          <a:xfrm>
            <a:off x="6204875" y="2633582"/>
            <a:ext cx="873335" cy="692440"/>
          </a:xfrm>
          <a:prstGeom prst="rect">
            <a:avLst/>
          </a:prstGeom>
        </p:spPr>
      </p:pic>
      <p:pic>
        <p:nvPicPr>
          <p:cNvPr id="10" name="Immagine 7">
            <a:extLst>
              <a:ext uri="{FF2B5EF4-FFF2-40B4-BE49-F238E27FC236}">
                <a16:creationId xmlns:a16="http://schemas.microsoft.com/office/drawing/2014/main" id="{C86AFEA9-03C1-4120-98DB-2608CB21950B}"/>
              </a:ext>
            </a:extLst>
          </p:cNvPr>
          <p:cNvPicPr>
            <a:picLocks noChangeAspect="1"/>
          </p:cNvPicPr>
          <p:nvPr/>
        </p:nvPicPr>
        <p:blipFill>
          <a:blip r:embed="rId4"/>
          <a:stretch>
            <a:fillRect/>
          </a:stretch>
        </p:blipFill>
        <p:spPr>
          <a:xfrm>
            <a:off x="7895091" y="3338508"/>
            <a:ext cx="1220447" cy="1339998"/>
          </a:xfrm>
          <a:prstGeom prst="rect">
            <a:avLst/>
          </a:prstGeom>
        </p:spPr>
      </p:pic>
      <p:pic>
        <p:nvPicPr>
          <p:cNvPr id="11" name="Immagine 8">
            <a:extLst>
              <a:ext uri="{FF2B5EF4-FFF2-40B4-BE49-F238E27FC236}">
                <a16:creationId xmlns:a16="http://schemas.microsoft.com/office/drawing/2014/main" id="{87E6DD15-060A-45F8-9EB8-EA6543A96678}"/>
              </a:ext>
            </a:extLst>
          </p:cNvPr>
          <p:cNvPicPr>
            <a:picLocks noChangeAspect="1"/>
          </p:cNvPicPr>
          <p:nvPr/>
        </p:nvPicPr>
        <p:blipFill>
          <a:blip r:embed="rId5"/>
          <a:stretch>
            <a:fillRect/>
          </a:stretch>
        </p:blipFill>
        <p:spPr>
          <a:xfrm>
            <a:off x="8892784" y="4060051"/>
            <a:ext cx="1408385" cy="1550469"/>
          </a:xfrm>
          <a:prstGeom prst="rect">
            <a:avLst/>
          </a:prstGeom>
        </p:spPr>
      </p:pic>
      <p:pic>
        <p:nvPicPr>
          <p:cNvPr id="12" name="Immagine 11">
            <a:extLst>
              <a:ext uri="{FF2B5EF4-FFF2-40B4-BE49-F238E27FC236}">
                <a16:creationId xmlns:a16="http://schemas.microsoft.com/office/drawing/2014/main" id="{14ACBB08-980B-4EC9-8BE8-56C3E9019065}"/>
              </a:ext>
            </a:extLst>
          </p:cNvPr>
          <p:cNvPicPr>
            <a:picLocks noChangeAspect="1"/>
          </p:cNvPicPr>
          <p:nvPr/>
        </p:nvPicPr>
        <p:blipFill>
          <a:blip r:embed="rId6"/>
          <a:stretch>
            <a:fillRect/>
          </a:stretch>
        </p:blipFill>
        <p:spPr>
          <a:xfrm>
            <a:off x="8829759" y="2268039"/>
            <a:ext cx="1208591" cy="1240094"/>
          </a:xfrm>
          <a:prstGeom prst="rect">
            <a:avLst/>
          </a:prstGeom>
        </p:spPr>
      </p:pic>
      <p:sp>
        <p:nvSpPr>
          <p:cNvPr id="13" name="Segnaposto contenuto 1">
            <a:extLst>
              <a:ext uri="{FF2B5EF4-FFF2-40B4-BE49-F238E27FC236}">
                <a16:creationId xmlns:a16="http://schemas.microsoft.com/office/drawing/2014/main" id="{7CBF83E0-CBDE-40E8-A856-A81255815D76}"/>
              </a:ext>
            </a:extLst>
          </p:cNvPr>
          <p:cNvSpPr txBox="1">
            <a:spLocks/>
          </p:cNvSpPr>
          <p:nvPr/>
        </p:nvSpPr>
        <p:spPr bwMode="auto">
          <a:xfrm>
            <a:off x="6019839" y="5399578"/>
            <a:ext cx="149130" cy="192419"/>
          </a:xfrm>
          <a:prstGeom prst="rect">
            <a:avLst/>
          </a:prstGeom>
          <a:solidFill>
            <a:srgbClr val="FFC000"/>
          </a:solidFill>
          <a:ln>
            <a:solidFill>
              <a:schemeClr val="tx1"/>
            </a:solidFill>
            <a:headEnd/>
            <a:tailEnd/>
          </a:ln>
          <a:effectLst>
            <a:outerShdw blurRad="76200" dist="12700" dir="2700000" sy="-23000" kx="-8004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vert="horz" wrap="square" lIns="0" tIns="0" rIns="0" bIns="0" numCol="1" anchor="t" anchorCtr="0" compatLnSpc="1">
            <a:prstTxWarp prst="textNoShape">
              <a:avLst/>
            </a:prstTxWarp>
          </a:bodyPr>
          <a:lstStyle>
            <a:lvl1pPr marL="342900" indent="-342900" algn="l" defTabSz="449263" rtl="0" eaLnBrk="1" fontAlgn="base" hangingPunct="1">
              <a:spcBef>
                <a:spcPts val="450"/>
              </a:spcBef>
              <a:spcAft>
                <a:spcPct val="0"/>
              </a:spcAft>
              <a:buClr>
                <a:schemeClr val="bg2"/>
              </a:buClr>
              <a:buSzPct val="100000"/>
              <a:buFont typeface="Wingdings" panose="05000000000000000000" pitchFamily="2" charset="2"/>
              <a:buChar char="§"/>
              <a:defRPr>
                <a:solidFill>
                  <a:srgbClr val="000000"/>
                </a:solidFill>
                <a:latin typeface="+mn-lt"/>
                <a:ea typeface="+mn-ea"/>
                <a:cs typeface="+mn-cs"/>
              </a:defRPr>
            </a:lvl1pPr>
            <a:lvl2pPr marL="742950" indent="-285750" algn="l" defTabSz="449263" rtl="0" eaLnBrk="1" fontAlgn="base" hangingPunct="1">
              <a:spcBef>
                <a:spcPts val="450"/>
              </a:spcBef>
              <a:spcAft>
                <a:spcPct val="0"/>
              </a:spcAft>
              <a:buClr>
                <a:schemeClr val="bg2"/>
              </a:buClr>
              <a:buSzPct val="100000"/>
              <a:buFont typeface="Wingdings" panose="05000000000000000000" pitchFamily="2" charset="2"/>
              <a:buChar char="§"/>
              <a:defRPr sz="1600">
                <a:solidFill>
                  <a:srgbClr val="000000"/>
                </a:solidFill>
                <a:latin typeface="+mn-lt"/>
                <a:ea typeface="+mn-ea"/>
                <a:cs typeface="+mn-cs"/>
              </a:defRPr>
            </a:lvl2pPr>
            <a:lvl3pPr marL="1200150" indent="-285750" algn="l" defTabSz="449263" rtl="0" eaLnBrk="1" fontAlgn="base" hangingPunct="1">
              <a:spcBef>
                <a:spcPts val="450"/>
              </a:spcBef>
              <a:spcAft>
                <a:spcPct val="0"/>
              </a:spcAft>
              <a:buClr>
                <a:schemeClr val="bg2"/>
              </a:buClr>
              <a:buSzPct val="100000"/>
              <a:buFont typeface="Wingdings" panose="05000000000000000000" pitchFamily="2" charset="2"/>
              <a:buChar char="§"/>
              <a:defRPr sz="1400">
                <a:solidFill>
                  <a:srgbClr val="000000"/>
                </a:solidFill>
                <a:latin typeface="+mn-lt"/>
                <a:ea typeface="+mn-ea"/>
                <a:cs typeface="+mn-cs"/>
              </a:defRPr>
            </a:lvl3pPr>
            <a:lvl4pPr marL="1657350" indent="-285750" algn="l" defTabSz="449263" rtl="0" eaLnBrk="1" fontAlgn="base" hangingPunct="1">
              <a:spcBef>
                <a:spcPts val="450"/>
              </a:spcBef>
              <a:spcAft>
                <a:spcPct val="0"/>
              </a:spcAft>
              <a:buClr>
                <a:schemeClr val="bg2"/>
              </a:buClr>
              <a:buSzPct val="100000"/>
              <a:buFont typeface="Wingdings" panose="05000000000000000000" pitchFamily="2" charset="2"/>
              <a:buChar char="§"/>
              <a:defRPr sz="1400">
                <a:solidFill>
                  <a:srgbClr val="000000"/>
                </a:solidFill>
                <a:latin typeface="+mn-lt"/>
                <a:ea typeface="+mn-ea"/>
                <a:cs typeface="+mn-cs"/>
              </a:defRPr>
            </a:lvl4pPr>
            <a:lvl5pPr marL="2114550" indent="-285750" algn="l" defTabSz="449263" rtl="0" eaLnBrk="1" fontAlgn="base" hangingPunct="1">
              <a:spcBef>
                <a:spcPts val="450"/>
              </a:spcBef>
              <a:spcAft>
                <a:spcPct val="0"/>
              </a:spcAft>
              <a:buClr>
                <a:schemeClr val="bg2"/>
              </a:buClr>
              <a:buSzPct val="100000"/>
              <a:buFont typeface="Wingdings" panose="05000000000000000000" pitchFamily="2" charset="2"/>
              <a:buChar char="§"/>
              <a:defRPr sz="1400">
                <a:solidFill>
                  <a:srgbClr val="000000"/>
                </a:solidFill>
                <a:latin typeface="+mn-lt"/>
                <a:ea typeface="+mn-ea"/>
                <a:cs typeface="+mn-cs"/>
              </a:defRPr>
            </a:lvl5pPr>
            <a:lvl6pPr marL="2514600" indent="-228600" algn="l" defTabSz="449263" rtl="0" eaLnBrk="1" fontAlgn="base" hangingPunct="1">
              <a:spcBef>
                <a:spcPts val="450"/>
              </a:spcBef>
              <a:spcAft>
                <a:spcPct val="0"/>
              </a:spcAft>
              <a:buClr>
                <a:srgbClr val="000000"/>
              </a:buClr>
              <a:buSzPct val="100000"/>
              <a:buFont typeface="Times New Roman" charset="0"/>
              <a:defRPr>
                <a:solidFill>
                  <a:srgbClr val="000000"/>
                </a:solidFill>
                <a:latin typeface="+mn-lt"/>
                <a:ea typeface="+mn-ea"/>
                <a:cs typeface="+mn-cs"/>
              </a:defRPr>
            </a:lvl6pPr>
            <a:lvl7pPr marL="2971800" indent="-228600" algn="l" defTabSz="449263" rtl="0" eaLnBrk="1" fontAlgn="base" hangingPunct="1">
              <a:spcBef>
                <a:spcPts val="450"/>
              </a:spcBef>
              <a:spcAft>
                <a:spcPct val="0"/>
              </a:spcAft>
              <a:buClr>
                <a:srgbClr val="000000"/>
              </a:buClr>
              <a:buSzPct val="100000"/>
              <a:buFont typeface="Times New Roman" charset="0"/>
              <a:defRPr>
                <a:solidFill>
                  <a:srgbClr val="000000"/>
                </a:solidFill>
                <a:latin typeface="+mn-lt"/>
                <a:ea typeface="+mn-ea"/>
                <a:cs typeface="+mn-cs"/>
              </a:defRPr>
            </a:lvl7pPr>
            <a:lvl8pPr marL="3429000" indent="-228600" algn="l" defTabSz="449263" rtl="0" eaLnBrk="1" fontAlgn="base" hangingPunct="1">
              <a:spcBef>
                <a:spcPts val="450"/>
              </a:spcBef>
              <a:spcAft>
                <a:spcPct val="0"/>
              </a:spcAft>
              <a:buClr>
                <a:srgbClr val="000000"/>
              </a:buClr>
              <a:buSzPct val="100000"/>
              <a:buFont typeface="Times New Roman" charset="0"/>
              <a:defRPr>
                <a:solidFill>
                  <a:srgbClr val="000000"/>
                </a:solidFill>
                <a:latin typeface="+mn-lt"/>
                <a:ea typeface="+mn-ea"/>
                <a:cs typeface="+mn-cs"/>
              </a:defRPr>
            </a:lvl8pPr>
            <a:lvl9pPr marL="3886200" indent="-228600" algn="l" defTabSz="449263" rtl="0" eaLnBrk="1" fontAlgn="base" hangingPunct="1">
              <a:spcBef>
                <a:spcPts val="450"/>
              </a:spcBef>
              <a:spcAft>
                <a:spcPct val="0"/>
              </a:spcAft>
              <a:buClr>
                <a:srgbClr val="000000"/>
              </a:buClr>
              <a:buSzPct val="100000"/>
              <a:buFont typeface="Times New Roman" charset="0"/>
              <a:defRPr>
                <a:solidFill>
                  <a:srgbClr val="000000"/>
                </a:solidFill>
                <a:latin typeface="+mn-lt"/>
                <a:ea typeface="+mn-ea"/>
                <a:cs typeface="+mn-cs"/>
              </a:defRPr>
            </a:lvl9pPr>
          </a:lstStyle>
          <a:p>
            <a:pPr marL="0" indent="0" algn="ctr">
              <a:buNone/>
            </a:pPr>
            <a:r>
              <a:rPr lang="it-IT" sz="1200" kern="0" dirty="0">
                <a:solidFill>
                  <a:schemeClr val="tx1"/>
                </a:solidFill>
              </a:rPr>
              <a:t>1</a:t>
            </a:r>
          </a:p>
        </p:txBody>
      </p:sp>
      <p:pic>
        <p:nvPicPr>
          <p:cNvPr id="14" name="Immagine 12">
            <a:extLst>
              <a:ext uri="{FF2B5EF4-FFF2-40B4-BE49-F238E27FC236}">
                <a16:creationId xmlns:a16="http://schemas.microsoft.com/office/drawing/2014/main" id="{C8325790-677D-4D2E-A483-6FF6F62B89D3}"/>
              </a:ext>
            </a:extLst>
          </p:cNvPr>
          <p:cNvPicPr>
            <a:picLocks noChangeAspect="1"/>
          </p:cNvPicPr>
          <p:nvPr/>
        </p:nvPicPr>
        <p:blipFill>
          <a:blip r:embed="rId7"/>
          <a:stretch>
            <a:fillRect/>
          </a:stretch>
        </p:blipFill>
        <p:spPr>
          <a:xfrm>
            <a:off x="6950999" y="2845863"/>
            <a:ext cx="1019387" cy="1007534"/>
          </a:xfrm>
          <a:prstGeom prst="rect">
            <a:avLst/>
          </a:prstGeom>
        </p:spPr>
      </p:pic>
      <p:sp>
        <p:nvSpPr>
          <p:cNvPr id="15" name="Segnaposto contenuto 1">
            <a:extLst>
              <a:ext uri="{FF2B5EF4-FFF2-40B4-BE49-F238E27FC236}">
                <a16:creationId xmlns:a16="http://schemas.microsoft.com/office/drawing/2014/main" id="{578B5C0F-E67C-44B5-9484-59C851358B20}"/>
              </a:ext>
            </a:extLst>
          </p:cNvPr>
          <p:cNvSpPr txBox="1">
            <a:spLocks/>
          </p:cNvSpPr>
          <p:nvPr/>
        </p:nvSpPr>
        <p:spPr bwMode="auto">
          <a:xfrm>
            <a:off x="9027434" y="5125975"/>
            <a:ext cx="149130" cy="192419"/>
          </a:xfrm>
          <a:prstGeom prst="rect">
            <a:avLst/>
          </a:prstGeom>
          <a:solidFill>
            <a:srgbClr val="FFC000"/>
          </a:solidFill>
          <a:ln>
            <a:solidFill>
              <a:schemeClr val="tx1"/>
            </a:solidFill>
            <a:headEnd/>
            <a:tailEnd/>
          </a:ln>
          <a:effectLst>
            <a:outerShdw blurRad="76200" dist="12700" dir="2700000" sy="-23000" kx="-8004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vert="horz" wrap="square" lIns="0" tIns="0" rIns="0" bIns="0" numCol="1" anchor="t" anchorCtr="0" compatLnSpc="1">
            <a:prstTxWarp prst="textNoShape">
              <a:avLst/>
            </a:prstTxWarp>
          </a:bodyPr>
          <a:lstStyle>
            <a:lvl1pPr marL="342900" indent="-342900" algn="l" defTabSz="449263" rtl="0" eaLnBrk="1" fontAlgn="base" hangingPunct="1">
              <a:spcBef>
                <a:spcPts val="450"/>
              </a:spcBef>
              <a:spcAft>
                <a:spcPct val="0"/>
              </a:spcAft>
              <a:buClr>
                <a:schemeClr val="bg2"/>
              </a:buClr>
              <a:buSzPct val="100000"/>
              <a:buFont typeface="Wingdings" panose="05000000000000000000" pitchFamily="2" charset="2"/>
              <a:buChar char="§"/>
              <a:defRPr>
                <a:solidFill>
                  <a:srgbClr val="000000"/>
                </a:solidFill>
                <a:latin typeface="+mn-lt"/>
                <a:ea typeface="+mn-ea"/>
                <a:cs typeface="+mn-cs"/>
              </a:defRPr>
            </a:lvl1pPr>
            <a:lvl2pPr marL="742950" indent="-285750" algn="l" defTabSz="449263" rtl="0" eaLnBrk="1" fontAlgn="base" hangingPunct="1">
              <a:spcBef>
                <a:spcPts val="450"/>
              </a:spcBef>
              <a:spcAft>
                <a:spcPct val="0"/>
              </a:spcAft>
              <a:buClr>
                <a:schemeClr val="bg2"/>
              </a:buClr>
              <a:buSzPct val="100000"/>
              <a:buFont typeface="Wingdings" panose="05000000000000000000" pitchFamily="2" charset="2"/>
              <a:buChar char="§"/>
              <a:defRPr sz="1600">
                <a:solidFill>
                  <a:srgbClr val="000000"/>
                </a:solidFill>
                <a:latin typeface="+mn-lt"/>
                <a:ea typeface="+mn-ea"/>
                <a:cs typeface="+mn-cs"/>
              </a:defRPr>
            </a:lvl2pPr>
            <a:lvl3pPr marL="1200150" indent="-285750" algn="l" defTabSz="449263" rtl="0" eaLnBrk="1" fontAlgn="base" hangingPunct="1">
              <a:spcBef>
                <a:spcPts val="450"/>
              </a:spcBef>
              <a:spcAft>
                <a:spcPct val="0"/>
              </a:spcAft>
              <a:buClr>
                <a:schemeClr val="bg2"/>
              </a:buClr>
              <a:buSzPct val="100000"/>
              <a:buFont typeface="Wingdings" panose="05000000000000000000" pitchFamily="2" charset="2"/>
              <a:buChar char="§"/>
              <a:defRPr sz="1400">
                <a:solidFill>
                  <a:srgbClr val="000000"/>
                </a:solidFill>
                <a:latin typeface="+mn-lt"/>
                <a:ea typeface="+mn-ea"/>
                <a:cs typeface="+mn-cs"/>
              </a:defRPr>
            </a:lvl3pPr>
            <a:lvl4pPr marL="1657350" indent="-285750" algn="l" defTabSz="449263" rtl="0" eaLnBrk="1" fontAlgn="base" hangingPunct="1">
              <a:spcBef>
                <a:spcPts val="450"/>
              </a:spcBef>
              <a:spcAft>
                <a:spcPct val="0"/>
              </a:spcAft>
              <a:buClr>
                <a:schemeClr val="bg2"/>
              </a:buClr>
              <a:buSzPct val="100000"/>
              <a:buFont typeface="Wingdings" panose="05000000000000000000" pitchFamily="2" charset="2"/>
              <a:buChar char="§"/>
              <a:defRPr sz="1400">
                <a:solidFill>
                  <a:srgbClr val="000000"/>
                </a:solidFill>
                <a:latin typeface="+mn-lt"/>
                <a:ea typeface="+mn-ea"/>
                <a:cs typeface="+mn-cs"/>
              </a:defRPr>
            </a:lvl4pPr>
            <a:lvl5pPr marL="2114550" indent="-285750" algn="l" defTabSz="449263" rtl="0" eaLnBrk="1" fontAlgn="base" hangingPunct="1">
              <a:spcBef>
                <a:spcPts val="450"/>
              </a:spcBef>
              <a:spcAft>
                <a:spcPct val="0"/>
              </a:spcAft>
              <a:buClr>
                <a:schemeClr val="bg2"/>
              </a:buClr>
              <a:buSzPct val="100000"/>
              <a:buFont typeface="Wingdings" panose="05000000000000000000" pitchFamily="2" charset="2"/>
              <a:buChar char="§"/>
              <a:defRPr sz="1400">
                <a:solidFill>
                  <a:srgbClr val="000000"/>
                </a:solidFill>
                <a:latin typeface="+mn-lt"/>
                <a:ea typeface="+mn-ea"/>
                <a:cs typeface="+mn-cs"/>
              </a:defRPr>
            </a:lvl5pPr>
            <a:lvl6pPr marL="2514600" indent="-228600" algn="l" defTabSz="449263" rtl="0" eaLnBrk="1" fontAlgn="base" hangingPunct="1">
              <a:spcBef>
                <a:spcPts val="450"/>
              </a:spcBef>
              <a:spcAft>
                <a:spcPct val="0"/>
              </a:spcAft>
              <a:buClr>
                <a:srgbClr val="000000"/>
              </a:buClr>
              <a:buSzPct val="100000"/>
              <a:buFont typeface="Times New Roman" charset="0"/>
              <a:defRPr>
                <a:solidFill>
                  <a:srgbClr val="000000"/>
                </a:solidFill>
                <a:latin typeface="+mn-lt"/>
                <a:ea typeface="+mn-ea"/>
                <a:cs typeface="+mn-cs"/>
              </a:defRPr>
            </a:lvl6pPr>
            <a:lvl7pPr marL="2971800" indent="-228600" algn="l" defTabSz="449263" rtl="0" eaLnBrk="1" fontAlgn="base" hangingPunct="1">
              <a:spcBef>
                <a:spcPts val="450"/>
              </a:spcBef>
              <a:spcAft>
                <a:spcPct val="0"/>
              </a:spcAft>
              <a:buClr>
                <a:srgbClr val="000000"/>
              </a:buClr>
              <a:buSzPct val="100000"/>
              <a:buFont typeface="Times New Roman" charset="0"/>
              <a:defRPr>
                <a:solidFill>
                  <a:srgbClr val="000000"/>
                </a:solidFill>
                <a:latin typeface="+mn-lt"/>
                <a:ea typeface="+mn-ea"/>
                <a:cs typeface="+mn-cs"/>
              </a:defRPr>
            </a:lvl7pPr>
            <a:lvl8pPr marL="3429000" indent="-228600" algn="l" defTabSz="449263" rtl="0" eaLnBrk="1" fontAlgn="base" hangingPunct="1">
              <a:spcBef>
                <a:spcPts val="450"/>
              </a:spcBef>
              <a:spcAft>
                <a:spcPct val="0"/>
              </a:spcAft>
              <a:buClr>
                <a:srgbClr val="000000"/>
              </a:buClr>
              <a:buSzPct val="100000"/>
              <a:buFont typeface="Times New Roman" charset="0"/>
              <a:defRPr>
                <a:solidFill>
                  <a:srgbClr val="000000"/>
                </a:solidFill>
                <a:latin typeface="+mn-lt"/>
                <a:ea typeface="+mn-ea"/>
                <a:cs typeface="+mn-cs"/>
              </a:defRPr>
            </a:lvl8pPr>
            <a:lvl9pPr marL="3886200" indent="-228600" algn="l" defTabSz="449263" rtl="0" eaLnBrk="1" fontAlgn="base" hangingPunct="1">
              <a:spcBef>
                <a:spcPts val="450"/>
              </a:spcBef>
              <a:spcAft>
                <a:spcPct val="0"/>
              </a:spcAft>
              <a:buClr>
                <a:srgbClr val="000000"/>
              </a:buClr>
              <a:buSzPct val="100000"/>
              <a:buFont typeface="Times New Roman" charset="0"/>
              <a:defRPr>
                <a:solidFill>
                  <a:srgbClr val="000000"/>
                </a:solidFill>
                <a:latin typeface="+mn-lt"/>
                <a:ea typeface="+mn-ea"/>
                <a:cs typeface="+mn-cs"/>
              </a:defRPr>
            </a:lvl9pPr>
          </a:lstStyle>
          <a:p>
            <a:pPr marL="0" indent="0" algn="ctr">
              <a:buNone/>
            </a:pPr>
            <a:r>
              <a:rPr lang="it-IT" sz="1200" kern="0" dirty="0">
                <a:solidFill>
                  <a:schemeClr val="tx1"/>
                </a:solidFill>
              </a:rPr>
              <a:t>2</a:t>
            </a:r>
          </a:p>
        </p:txBody>
      </p:sp>
      <p:sp>
        <p:nvSpPr>
          <p:cNvPr id="16" name="Segnaposto contenuto 1">
            <a:extLst>
              <a:ext uri="{FF2B5EF4-FFF2-40B4-BE49-F238E27FC236}">
                <a16:creationId xmlns:a16="http://schemas.microsoft.com/office/drawing/2014/main" id="{41B9B506-658D-4C39-A858-54959466EF77}"/>
              </a:ext>
            </a:extLst>
          </p:cNvPr>
          <p:cNvSpPr txBox="1">
            <a:spLocks/>
          </p:cNvSpPr>
          <p:nvPr/>
        </p:nvSpPr>
        <p:spPr bwMode="auto">
          <a:xfrm>
            <a:off x="7962831" y="4378581"/>
            <a:ext cx="149130" cy="192419"/>
          </a:xfrm>
          <a:prstGeom prst="rect">
            <a:avLst/>
          </a:prstGeom>
          <a:solidFill>
            <a:srgbClr val="FFC000"/>
          </a:solidFill>
          <a:ln>
            <a:solidFill>
              <a:schemeClr val="tx1"/>
            </a:solidFill>
            <a:headEnd/>
            <a:tailEnd/>
          </a:ln>
          <a:effectLst>
            <a:outerShdw blurRad="76200" dist="12700" dir="2700000" sy="-23000" kx="-8004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vert="horz" wrap="square" lIns="0" tIns="0" rIns="0" bIns="0" numCol="1" anchor="t" anchorCtr="0" compatLnSpc="1">
            <a:prstTxWarp prst="textNoShape">
              <a:avLst/>
            </a:prstTxWarp>
          </a:bodyPr>
          <a:lstStyle>
            <a:lvl1pPr marL="342900" indent="-342900" algn="l" defTabSz="449263" rtl="0" eaLnBrk="1" fontAlgn="base" hangingPunct="1">
              <a:spcBef>
                <a:spcPts val="450"/>
              </a:spcBef>
              <a:spcAft>
                <a:spcPct val="0"/>
              </a:spcAft>
              <a:buClr>
                <a:schemeClr val="bg2"/>
              </a:buClr>
              <a:buSzPct val="100000"/>
              <a:buFont typeface="Wingdings" panose="05000000000000000000" pitchFamily="2" charset="2"/>
              <a:buChar char="§"/>
              <a:defRPr>
                <a:solidFill>
                  <a:srgbClr val="000000"/>
                </a:solidFill>
                <a:latin typeface="+mn-lt"/>
                <a:ea typeface="+mn-ea"/>
                <a:cs typeface="+mn-cs"/>
              </a:defRPr>
            </a:lvl1pPr>
            <a:lvl2pPr marL="742950" indent="-285750" algn="l" defTabSz="449263" rtl="0" eaLnBrk="1" fontAlgn="base" hangingPunct="1">
              <a:spcBef>
                <a:spcPts val="450"/>
              </a:spcBef>
              <a:spcAft>
                <a:spcPct val="0"/>
              </a:spcAft>
              <a:buClr>
                <a:schemeClr val="bg2"/>
              </a:buClr>
              <a:buSzPct val="100000"/>
              <a:buFont typeface="Wingdings" panose="05000000000000000000" pitchFamily="2" charset="2"/>
              <a:buChar char="§"/>
              <a:defRPr sz="1600">
                <a:solidFill>
                  <a:srgbClr val="000000"/>
                </a:solidFill>
                <a:latin typeface="+mn-lt"/>
                <a:ea typeface="+mn-ea"/>
                <a:cs typeface="+mn-cs"/>
              </a:defRPr>
            </a:lvl2pPr>
            <a:lvl3pPr marL="1200150" indent="-285750" algn="l" defTabSz="449263" rtl="0" eaLnBrk="1" fontAlgn="base" hangingPunct="1">
              <a:spcBef>
                <a:spcPts val="450"/>
              </a:spcBef>
              <a:spcAft>
                <a:spcPct val="0"/>
              </a:spcAft>
              <a:buClr>
                <a:schemeClr val="bg2"/>
              </a:buClr>
              <a:buSzPct val="100000"/>
              <a:buFont typeface="Wingdings" panose="05000000000000000000" pitchFamily="2" charset="2"/>
              <a:buChar char="§"/>
              <a:defRPr sz="1400">
                <a:solidFill>
                  <a:srgbClr val="000000"/>
                </a:solidFill>
                <a:latin typeface="+mn-lt"/>
                <a:ea typeface="+mn-ea"/>
                <a:cs typeface="+mn-cs"/>
              </a:defRPr>
            </a:lvl3pPr>
            <a:lvl4pPr marL="1657350" indent="-285750" algn="l" defTabSz="449263" rtl="0" eaLnBrk="1" fontAlgn="base" hangingPunct="1">
              <a:spcBef>
                <a:spcPts val="450"/>
              </a:spcBef>
              <a:spcAft>
                <a:spcPct val="0"/>
              </a:spcAft>
              <a:buClr>
                <a:schemeClr val="bg2"/>
              </a:buClr>
              <a:buSzPct val="100000"/>
              <a:buFont typeface="Wingdings" panose="05000000000000000000" pitchFamily="2" charset="2"/>
              <a:buChar char="§"/>
              <a:defRPr sz="1400">
                <a:solidFill>
                  <a:srgbClr val="000000"/>
                </a:solidFill>
                <a:latin typeface="+mn-lt"/>
                <a:ea typeface="+mn-ea"/>
                <a:cs typeface="+mn-cs"/>
              </a:defRPr>
            </a:lvl4pPr>
            <a:lvl5pPr marL="2114550" indent="-285750" algn="l" defTabSz="449263" rtl="0" eaLnBrk="1" fontAlgn="base" hangingPunct="1">
              <a:spcBef>
                <a:spcPts val="450"/>
              </a:spcBef>
              <a:spcAft>
                <a:spcPct val="0"/>
              </a:spcAft>
              <a:buClr>
                <a:schemeClr val="bg2"/>
              </a:buClr>
              <a:buSzPct val="100000"/>
              <a:buFont typeface="Wingdings" panose="05000000000000000000" pitchFamily="2" charset="2"/>
              <a:buChar char="§"/>
              <a:defRPr sz="1400">
                <a:solidFill>
                  <a:srgbClr val="000000"/>
                </a:solidFill>
                <a:latin typeface="+mn-lt"/>
                <a:ea typeface="+mn-ea"/>
                <a:cs typeface="+mn-cs"/>
              </a:defRPr>
            </a:lvl5pPr>
            <a:lvl6pPr marL="2514600" indent="-228600" algn="l" defTabSz="449263" rtl="0" eaLnBrk="1" fontAlgn="base" hangingPunct="1">
              <a:spcBef>
                <a:spcPts val="450"/>
              </a:spcBef>
              <a:spcAft>
                <a:spcPct val="0"/>
              </a:spcAft>
              <a:buClr>
                <a:srgbClr val="000000"/>
              </a:buClr>
              <a:buSzPct val="100000"/>
              <a:buFont typeface="Times New Roman" charset="0"/>
              <a:defRPr>
                <a:solidFill>
                  <a:srgbClr val="000000"/>
                </a:solidFill>
                <a:latin typeface="+mn-lt"/>
                <a:ea typeface="+mn-ea"/>
                <a:cs typeface="+mn-cs"/>
              </a:defRPr>
            </a:lvl6pPr>
            <a:lvl7pPr marL="2971800" indent="-228600" algn="l" defTabSz="449263" rtl="0" eaLnBrk="1" fontAlgn="base" hangingPunct="1">
              <a:spcBef>
                <a:spcPts val="450"/>
              </a:spcBef>
              <a:spcAft>
                <a:spcPct val="0"/>
              </a:spcAft>
              <a:buClr>
                <a:srgbClr val="000000"/>
              </a:buClr>
              <a:buSzPct val="100000"/>
              <a:buFont typeface="Times New Roman" charset="0"/>
              <a:defRPr>
                <a:solidFill>
                  <a:srgbClr val="000000"/>
                </a:solidFill>
                <a:latin typeface="+mn-lt"/>
                <a:ea typeface="+mn-ea"/>
                <a:cs typeface="+mn-cs"/>
              </a:defRPr>
            </a:lvl7pPr>
            <a:lvl8pPr marL="3429000" indent="-228600" algn="l" defTabSz="449263" rtl="0" eaLnBrk="1" fontAlgn="base" hangingPunct="1">
              <a:spcBef>
                <a:spcPts val="450"/>
              </a:spcBef>
              <a:spcAft>
                <a:spcPct val="0"/>
              </a:spcAft>
              <a:buClr>
                <a:srgbClr val="000000"/>
              </a:buClr>
              <a:buSzPct val="100000"/>
              <a:buFont typeface="Times New Roman" charset="0"/>
              <a:defRPr>
                <a:solidFill>
                  <a:srgbClr val="000000"/>
                </a:solidFill>
                <a:latin typeface="+mn-lt"/>
                <a:ea typeface="+mn-ea"/>
                <a:cs typeface="+mn-cs"/>
              </a:defRPr>
            </a:lvl8pPr>
            <a:lvl9pPr marL="3886200" indent="-228600" algn="l" defTabSz="449263" rtl="0" eaLnBrk="1" fontAlgn="base" hangingPunct="1">
              <a:spcBef>
                <a:spcPts val="450"/>
              </a:spcBef>
              <a:spcAft>
                <a:spcPct val="0"/>
              </a:spcAft>
              <a:buClr>
                <a:srgbClr val="000000"/>
              </a:buClr>
              <a:buSzPct val="100000"/>
              <a:buFont typeface="Times New Roman" charset="0"/>
              <a:defRPr>
                <a:solidFill>
                  <a:srgbClr val="000000"/>
                </a:solidFill>
                <a:latin typeface="+mn-lt"/>
                <a:ea typeface="+mn-ea"/>
                <a:cs typeface="+mn-cs"/>
              </a:defRPr>
            </a:lvl9pPr>
          </a:lstStyle>
          <a:p>
            <a:pPr marL="0" indent="0" algn="ctr">
              <a:buNone/>
            </a:pPr>
            <a:r>
              <a:rPr lang="it-IT" sz="1200" kern="0" dirty="0">
                <a:solidFill>
                  <a:schemeClr val="tx1"/>
                </a:solidFill>
              </a:rPr>
              <a:t>3</a:t>
            </a:r>
          </a:p>
        </p:txBody>
      </p:sp>
      <p:sp>
        <p:nvSpPr>
          <p:cNvPr id="17" name="Segnaposto contenuto 1">
            <a:extLst>
              <a:ext uri="{FF2B5EF4-FFF2-40B4-BE49-F238E27FC236}">
                <a16:creationId xmlns:a16="http://schemas.microsoft.com/office/drawing/2014/main" id="{96AB0769-00C7-43B2-A893-ACF83D84ECE9}"/>
              </a:ext>
            </a:extLst>
          </p:cNvPr>
          <p:cNvSpPr txBox="1">
            <a:spLocks/>
          </p:cNvSpPr>
          <p:nvPr/>
        </p:nvSpPr>
        <p:spPr bwMode="auto">
          <a:xfrm>
            <a:off x="7032961" y="3678233"/>
            <a:ext cx="149130" cy="192419"/>
          </a:xfrm>
          <a:prstGeom prst="rect">
            <a:avLst/>
          </a:prstGeom>
          <a:solidFill>
            <a:srgbClr val="FFC000"/>
          </a:solidFill>
          <a:ln>
            <a:solidFill>
              <a:schemeClr val="tx1"/>
            </a:solidFill>
            <a:headEnd/>
            <a:tailEnd/>
          </a:ln>
          <a:effectLst>
            <a:outerShdw blurRad="76200" dist="12700" dir="2700000" sy="-23000" kx="-8004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vert="horz" wrap="square" lIns="0" tIns="0" rIns="0" bIns="0" numCol="1" anchor="t" anchorCtr="0" compatLnSpc="1">
            <a:prstTxWarp prst="textNoShape">
              <a:avLst/>
            </a:prstTxWarp>
          </a:bodyPr>
          <a:lstStyle>
            <a:lvl1pPr marL="342900" indent="-342900" algn="l" defTabSz="449263" rtl="0" eaLnBrk="1" fontAlgn="base" hangingPunct="1">
              <a:spcBef>
                <a:spcPts val="450"/>
              </a:spcBef>
              <a:spcAft>
                <a:spcPct val="0"/>
              </a:spcAft>
              <a:buClr>
                <a:schemeClr val="bg2"/>
              </a:buClr>
              <a:buSzPct val="100000"/>
              <a:buFont typeface="Wingdings" panose="05000000000000000000" pitchFamily="2" charset="2"/>
              <a:buChar char="§"/>
              <a:defRPr>
                <a:solidFill>
                  <a:srgbClr val="000000"/>
                </a:solidFill>
                <a:latin typeface="+mn-lt"/>
                <a:ea typeface="+mn-ea"/>
                <a:cs typeface="+mn-cs"/>
              </a:defRPr>
            </a:lvl1pPr>
            <a:lvl2pPr marL="742950" indent="-285750" algn="l" defTabSz="449263" rtl="0" eaLnBrk="1" fontAlgn="base" hangingPunct="1">
              <a:spcBef>
                <a:spcPts val="450"/>
              </a:spcBef>
              <a:spcAft>
                <a:spcPct val="0"/>
              </a:spcAft>
              <a:buClr>
                <a:schemeClr val="bg2"/>
              </a:buClr>
              <a:buSzPct val="100000"/>
              <a:buFont typeface="Wingdings" panose="05000000000000000000" pitchFamily="2" charset="2"/>
              <a:buChar char="§"/>
              <a:defRPr sz="1600">
                <a:solidFill>
                  <a:srgbClr val="000000"/>
                </a:solidFill>
                <a:latin typeface="+mn-lt"/>
                <a:ea typeface="+mn-ea"/>
                <a:cs typeface="+mn-cs"/>
              </a:defRPr>
            </a:lvl2pPr>
            <a:lvl3pPr marL="1200150" indent="-285750" algn="l" defTabSz="449263" rtl="0" eaLnBrk="1" fontAlgn="base" hangingPunct="1">
              <a:spcBef>
                <a:spcPts val="450"/>
              </a:spcBef>
              <a:spcAft>
                <a:spcPct val="0"/>
              </a:spcAft>
              <a:buClr>
                <a:schemeClr val="bg2"/>
              </a:buClr>
              <a:buSzPct val="100000"/>
              <a:buFont typeface="Wingdings" panose="05000000000000000000" pitchFamily="2" charset="2"/>
              <a:buChar char="§"/>
              <a:defRPr sz="1400">
                <a:solidFill>
                  <a:srgbClr val="000000"/>
                </a:solidFill>
                <a:latin typeface="+mn-lt"/>
                <a:ea typeface="+mn-ea"/>
                <a:cs typeface="+mn-cs"/>
              </a:defRPr>
            </a:lvl3pPr>
            <a:lvl4pPr marL="1657350" indent="-285750" algn="l" defTabSz="449263" rtl="0" eaLnBrk="1" fontAlgn="base" hangingPunct="1">
              <a:spcBef>
                <a:spcPts val="450"/>
              </a:spcBef>
              <a:spcAft>
                <a:spcPct val="0"/>
              </a:spcAft>
              <a:buClr>
                <a:schemeClr val="bg2"/>
              </a:buClr>
              <a:buSzPct val="100000"/>
              <a:buFont typeface="Wingdings" panose="05000000000000000000" pitchFamily="2" charset="2"/>
              <a:buChar char="§"/>
              <a:defRPr sz="1400">
                <a:solidFill>
                  <a:srgbClr val="000000"/>
                </a:solidFill>
                <a:latin typeface="+mn-lt"/>
                <a:ea typeface="+mn-ea"/>
                <a:cs typeface="+mn-cs"/>
              </a:defRPr>
            </a:lvl4pPr>
            <a:lvl5pPr marL="2114550" indent="-285750" algn="l" defTabSz="449263" rtl="0" eaLnBrk="1" fontAlgn="base" hangingPunct="1">
              <a:spcBef>
                <a:spcPts val="450"/>
              </a:spcBef>
              <a:spcAft>
                <a:spcPct val="0"/>
              </a:spcAft>
              <a:buClr>
                <a:schemeClr val="bg2"/>
              </a:buClr>
              <a:buSzPct val="100000"/>
              <a:buFont typeface="Wingdings" panose="05000000000000000000" pitchFamily="2" charset="2"/>
              <a:buChar char="§"/>
              <a:defRPr sz="1400">
                <a:solidFill>
                  <a:srgbClr val="000000"/>
                </a:solidFill>
                <a:latin typeface="+mn-lt"/>
                <a:ea typeface="+mn-ea"/>
                <a:cs typeface="+mn-cs"/>
              </a:defRPr>
            </a:lvl5pPr>
            <a:lvl6pPr marL="2514600" indent="-228600" algn="l" defTabSz="449263" rtl="0" eaLnBrk="1" fontAlgn="base" hangingPunct="1">
              <a:spcBef>
                <a:spcPts val="450"/>
              </a:spcBef>
              <a:spcAft>
                <a:spcPct val="0"/>
              </a:spcAft>
              <a:buClr>
                <a:srgbClr val="000000"/>
              </a:buClr>
              <a:buSzPct val="100000"/>
              <a:buFont typeface="Times New Roman" charset="0"/>
              <a:defRPr>
                <a:solidFill>
                  <a:srgbClr val="000000"/>
                </a:solidFill>
                <a:latin typeface="+mn-lt"/>
                <a:ea typeface="+mn-ea"/>
                <a:cs typeface="+mn-cs"/>
              </a:defRPr>
            </a:lvl6pPr>
            <a:lvl7pPr marL="2971800" indent="-228600" algn="l" defTabSz="449263" rtl="0" eaLnBrk="1" fontAlgn="base" hangingPunct="1">
              <a:spcBef>
                <a:spcPts val="450"/>
              </a:spcBef>
              <a:spcAft>
                <a:spcPct val="0"/>
              </a:spcAft>
              <a:buClr>
                <a:srgbClr val="000000"/>
              </a:buClr>
              <a:buSzPct val="100000"/>
              <a:buFont typeface="Times New Roman" charset="0"/>
              <a:defRPr>
                <a:solidFill>
                  <a:srgbClr val="000000"/>
                </a:solidFill>
                <a:latin typeface="+mn-lt"/>
                <a:ea typeface="+mn-ea"/>
                <a:cs typeface="+mn-cs"/>
              </a:defRPr>
            </a:lvl7pPr>
            <a:lvl8pPr marL="3429000" indent="-228600" algn="l" defTabSz="449263" rtl="0" eaLnBrk="1" fontAlgn="base" hangingPunct="1">
              <a:spcBef>
                <a:spcPts val="450"/>
              </a:spcBef>
              <a:spcAft>
                <a:spcPct val="0"/>
              </a:spcAft>
              <a:buClr>
                <a:srgbClr val="000000"/>
              </a:buClr>
              <a:buSzPct val="100000"/>
              <a:buFont typeface="Times New Roman" charset="0"/>
              <a:defRPr>
                <a:solidFill>
                  <a:srgbClr val="000000"/>
                </a:solidFill>
                <a:latin typeface="+mn-lt"/>
                <a:ea typeface="+mn-ea"/>
                <a:cs typeface="+mn-cs"/>
              </a:defRPr>
            </a:lvl8pPr>
            <a:lvl9pPr marL="3886200" indent="-228600" algn="l" defTabSz="449263" rtl="0" eaLnBrk="1" fontAlgn="base" hangingPunct="1">
              <a:spcBef>
                <a:spcPts val="450"/>
              </a:spcBef>
              <a:spcAft>
                <a:spcPct val="0"/>
              </a:spcAft>
              <a:buClr>
                <a:srgbClr val="000000"/>
              </a:buClr>
              <a:buSzPct val="100000"/>
              <a:buFont typeface="Times New Roman" charset="0"/>
              <a:defRPr>
                <a:solidFill>
                  <a:srgbClr val="000000"/>
                </a:solidFill>
                <a:latin typeface="+mn-lt"/>
                <a:ea typeface="+mn-ea"/>
                <a:cs typeface="+mn-cs"/>
              </a:defRPr>
            </a:lvl9pPr>
          </a:lstStyle>
          <a:p>
            <a:pPr marL="0" indent="0" algn="ctr">
              <a:buNone/>
            </a:pPr>
            <a:r>
              <a:rPr lang="it-IT" sz="1200" kern="0" dirty="0">
                <a:solidFill>
                  <a:schemeClr val="tx1"/>
                </a:solidFill>
              </a:rPr>
              <a:t>4</a:t>
            </a:r>
          </a:p>
        </p:txBody>
      </p:sp>
      <p:sp>
        <p:nvSpPr>
          <p:cNvPr id="18" name="Segnaposto contenuto 1">
            <a:extLst>
              <a:ext uri="{FF2B5EF4-FFF2-40B4-BE49-F238E27FC236}">
                <a16:creationId xmlns:a16="http://schemas.microsoft.com/office/drawing/2014/main" id="{60804038-E4DB-45A3-A526-25601A0F8075}"/>
              </a:ext>
            </a:extLst>
          </p:cNvPr>
          <p:cNvSpPr txBox="1">
            <a:spLocks/>
          </p:cNvSpPr>
          <p:nvPr/>
        </p:nvSpPr>
        <p:spPr bwMode="auto">
          <a:xfrm>
            <a:off x="6293512" y="3162841"/>
            <a:ext cx="149130" cy="192419"/>
          </a:xfrm>
          <a:prstGeom prst="rect">
            <a:avLst/>
          </a:prstGeom>
          <a:solidFill>
            <a:srgbClr val="FFC000"/>
          </a:solidFill>
          <a:ln>
            <a:solidFill>
              <a:schemeClr val="tx1"/>
            </a:solidFill>
            <a:headEnd/>
            <a:tailEnd/>
          </a:ln>
          <a:effectLst>
            <a:outerShdw blurRad="76200" dist="12700" dir="2700000" sy="-23000" kx="-8004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vert="horz" wrap="square" lIns="0" tIns="0" rIns="0" bIns="0" numCol="1" anchor="t" anchorCtr="0" compatLnSpc="1">
            <a:prstTxWarp prst="textNoShape">
              <a:avLst/>
            </a:prstTxWarp>
          </a:bodyPr>
          <a:lstStyle>
            <a:lvl1pPr marL="342900" indent="-342900" algn="l" defTabSz="449263" rtl="0" eaLnBrk="1" fontAlgn="base" hangingPunct="1">
              <a:spcBef>
                <a:spcPts val="450"/>
              </a:spcBef>
              <a:spcAft>
                <a:spcPct val="0"/>
              </a:spcAft>
              <a:buClr>
                <a:schemeClr val="bg2"/>
              </a:buClr>
              <a:buSzPct val="100000"/>
              <a:buFont typeface="Wingdings" panose="05000000000000000000" pitchFamily="2" charset="2"/>
              <a:buChar char="§"/>
              <a:defRPr>
                <a:solidFill>
                  <a:srgbClr val="000000"/>
                </a:solidFill>
                <a:latin typeface="+mn-lt"/>
                <a:ea typeface="+mn-ea"/>
                <a:cs typeface="+mn-cs"/>
              </a:defRPr>
            </a:lvl1pPr>
            <a:lvl2pPr marL="742950" indent="-285750" algn="l" defTabSz="449263" rtl="0" eaLnBrk="1" fontAlgn="base" hangingPunct="1">
              <a:spcBef>
                <a:spcPts val="450"/>
              </a:spcBef>
              <a:spcAft>
                <a:spcPct val="0"/>
              </a:spcAft>
              <a:buClr>
                <a:schemeClr val="bg2"/>
              </a:buClr>
              <a:buSzPct val="100000"/>
              <a:buFont typeface="Wingdings" panose="05000000000000000000" pitchFamily="2" charset="2"/>
              <a:buChar char="§"/>
              <a:defRPr sz="1600">
                <a:solidFill>
                  <a:srgbClr val="000000"/>
                </a:solidFill>
                <a:latin typeface="+mn-lt"/>
                <a:ea typeface="+mn-ea"/>
                <a:cs typeface="+mn-cs"/>
              </a:defRPr>
            </a:lvl2pPr>
            <a:lvl3pPr marL="1200150" indent="-285750" algn="l" defTabSz="449263" rtl="0" eaLnBrk="1" fontAlgn="base" hangingPunct="1">
              <a:spcBef>
                <a:spcPts val="450"/>
              </a:spcBef>
              <a:spcAft>
                <a:spcPct val="0"/>
              </a:spcAft>
              <a:buClr>
                <a:schemeClr val="bg2"/>
              </a:buClr>
              <a:buSzPct val="100000"/>
              <a:buFont typeface="Wingdings" panose="05000000000000000000" pitchFamily="2" charset="2"/>
              <a:buChar char="§"/>
              <a:defRPr sz="1400">
                <a:solidFill>
                  <a:srgbClr val="000000"/>
                </a:solidFill>
                <a:latin typeface="+mn-lt"/>
                <a:ea typeface="+mn-ea"/>
                <a:cs typeface="+mn-cs"/>
              </a:defRPr>
            </a:lvl3pPr>
            <a:lvl4pPr marL="1657350" indent="-285750" algn="l" defTabSz="449263" rtl="0" eaLnBrk="1" fontAlgn="base" hangingPunct="1">
              <a:spcBef>
                <a:spcPts val="450"/>
              </a:spcBef>
              <a:spcAft>
                <a:spcPct val="0"/>
              </a:spcAft>
              <a:buClr>
                <a:schemeClr val="bg2"/>
              </a:buClr>
              <a:buSzPct val="100000"/>
              <a:buFont typeface="Wingdings" panose="05000000000000000000" pitchFamily="2" charset="2"/>
              <a:buChar char="§"/>
              <a:defRPr sz="1400">
                <a:solidFill>
                  <a:srgbClr val="000000"/>
                </a:solidFill>
                <a:latin typeface="+mn-lt"/>
                <a:ea typeface="+mn-ea"/>
                <a:cs typeface="+mn-cs"/>
              </a:defRPr>
            </a:lvl4pPr>
            <a:lvl5pPr marL="2114550" indent="-285750" algn="l" defTabSz="449263" rtl="0" eaLnBrk="1" fontAlgn="base" hangingPunct="1">
              <a:spcBef>
                <a:spcPts val="450"/>
              </a:spcBef>
              <a:spcAft>
                <a:spcPct val="0"/>
              </a:spcAft>
              <a:buClr>
                <a:schemeClr val="bg2"/>
              </a:buClr>
              <a:buSzPct val="100000"/>
              <a:buFont typeface="Wingdings" panose="05000000000000000000" pitchFamily="2" charset="2"/>
              <a:buChar char="§"/>
              <a:defRPr sz="1400">
                <a:solidFill>
                  <a:srgbClr val="000000"/>
                </a:solidFill>
                <a:latin typeface="+mn-lt"/>
                <a:ea typeface="+mn-ea"/>
                <a:cs typeface="+mn-cs"/>
              </a:defRPr>
            </a:lvl5pPr>
            <a:lvl6pPr marL="2514600" indent="-228600" algn="l" defTabSz="449263" rtl="0" eaLnBrk="1" fontAlgn="base" hangingPunct="1">
              <a:spcBef>
                <a:spcPts val="450"/>
              </a:spcBef>
              <a:spcAft>
                <a:spcPct val="0"/>
              </a:spcAft>
              <a:buClr>
                <a:srgbClr val="000000"/>
              </a:buClr>
              <a:buSzPct val="100000"/>
              <a:buFont typeface="Times New Roman" charset="0"/>
              <a:defRPr>
                <a:solidFill>
                  <a:srgbClr val="000000"/>
                </a:solidFill>
                <a:latin typeface="+mn-lt"/>
                <a:ea typeface="+mn-ea"/>
                <a:cs typeface="+mn-cs"/>
              </a:defRPr>
            </a:lvl6pPr>
            <a:lvl7pPr marL="2971800" indent="-228600" algn="l" defTabSz="449263" rtl="0" eaLnBrk="1" fontAlgn="base" hangingPunct="1">
              <a:spcBef>
                <a:spcPts val="450"/>
              </a:spcBef>
              <a:spcAft>
                <a:spcPct val="0"/>
              </a:spcAft>
              <a:buClr>
                <a:srgbClr val="000000"/>
              </a:buClr>
              <a:buSzPct val="100000"/>
              <a:buFont typeface="Times New Roman" charset="0"/>
              <a:defRPr>
                <a:solidFill>
                  <a:srgbClr val="000000"/>
                </a:solidFill>
                <a:latin typeface="+mn-lt"/>
                <a:ea typeface="+mn-ea"/>
                <a:cs typeface="+mn-cs"/>
              </a:defRPr>
            </a:lvl7pPr>
            <a:lvl8pPr marL="3429000" indent="-228600" algn="l" defTabSz="449263" rtl="0" eaLnBrk="1" fontAlgn="base" hangingPunct="1">
              <a:spcBef>
                <a:spcPts val="450"/>
              </a:spcBef>
              <a:spcAft>
                <a:spcPct val="0"/>
              </a:spcAft>
              <a:buClr>
                <a:srgbClr val="000000"/>
              </a:buClr>
              <a:buSzPct val="100000"/>
              <a:buFont typeface="Times New Roman" charset="0"/>
              <a:defRPr>
                <a:solidFill>
                  <a:srgbClr val="000000"/>
                </a:solidFill>
                <a:latin typeface="+mn-lt"/>
                <a:ea typeface="+mn-ea"/>
                <a:cs typeface="+mn-cs"/>
              </a:defRPr>
            </a:lvl8pPr>
            <a:lvl9pPr marL="3886200" indent="-228600" algn="l" defTabSz="449263" rtl="0" eaLnBrk="1" fontAlgn="base" hangingPunct="1">
              <a:spcBef>
                <a:spcPts val="450"/>
              </a:spcBef>
              <a:spcAft>
                <a:spcPct val="0"/>
              </a:spcAft>
              <a:buClr>
                <a:srgbClr val="000000"/>
              </a:buClr>
              <a:buSzPct val="100000"/>
              <a:buFont typeface="Times New Roman" charset="0"/>
              <a:defRPr>
                <a:solidFill>
                  <a:srgbClr val="000000"/>
                </a:solidFill>
                <a:latin typeface="+mn-lt"/>
                <a:ea typeface="+mn-ea"/>
                <a:cs typeface="+mn-cs"/>
              </a:defRPr>
            </a:lvl9pPr>
          </a:lstStyle>
          <a:p>
            <a:pPr marL="0" indent="0" algn="ctr">
              <a:buNone/>
            </a:pPr>
            <a:r>
              <a:rPr lang="it-IT" sz="1200" kern="0" dirty="0">
                <a:solidFill>
                  <a:schemeClr val="tx1"/>
                </a:solidFill>
              </a:rPr>
              <a:t>5</a:t>
            </a:r>
          </a:p>
        </p:txBody>
      </p:sp>
      <p:pic>
        <p:nvPicPr>
          <p:cNvPr id="19" name="Immagine 32">
            <a:extLst>
              <a:ext uri="{FF2B5EF4-FFF2-40B4-BE49-F238E27FC236}">
                <a16:creationId xmlns:a16="http://schemas.microsoft.com/office/drawing/2014/main" id="{E90B6C93-7DF5-4033-8867-B6DDA73D82F9}"/>
              </a:ext>
            </a:extLst>
          </p:cNvPr>
          <p:cNvPicPr>
            <a:picLocks noChangeAspect="1"/>
          </p:cNvPicPr>
          <p:nvPr/>
        </p:nvPicPr>
        <p:blipFill>
          <a:blip r:embed="rId8"/>
          <a:stretch>
            <a:fillRect/>
          </a:stretch>
        </p:blipFill>
        <p:spPr>
          <a:xfrm>
            <a:off x="7204710" y="4878558"/>
            <a:ext cx="853440" cy="651933"/>
          </a:xfrm>
          <a:prstGeom prst="rect">
            <a:avLst/>
          </a:prstGeom>
        </p:spPr>
      </p:pic>
      <p:pic>
        <p:nvPicPr>
          <p:cNvPr id="20" name="Immagine 33">
            <a:extLst>
              <a:ext uri="{FF2B5EF4-FFF2-40B4-BE49-F238E27FC236}">
                <a16:creationId xmlns:a16="http://schemas.microsoft.com/office/drawing/2014/main" id="{F722ABE3-133D-456E-AB44-E83050A2547F}"/>
              </a:ext>
            </a:extLst>
          </p:cNvPr>
          <p:cNvPicPr>
            <a:picLocks noChangeAspect="1"/>
          </p:cNvPicPr>
          <p:nvPr/>
        </p:nvPicPr>
        <p:blipFill>
          <a:blip r:embed="rId9"/>
          <a:stretch>
            <a:fillRect/>
          </a:stretch>
        </p:blipFill>
        <p:spPr>
          <a:xfrm>
            <a:off x="6662161" y="4383072"/>
            <a:ext cx="900853" cy="770466"/>
          </a:xfrm>
          <a:prstGeom prst="rect">
            <a:avLst/>
          </a:prstGeom>
        </p:spPr>
      </p:pic>
      <p:sp>
        <p:nvSpPr>
          <p:cNvPr id="21" name="Segnaposto contenuto 1">
            <a:extLst>
              <a:ext uri="{FF2B5EF4-FFF2-40B4-BE49-F238E27FC236}">
                <a16:creationId xmlns:a16="http://schemas.microsoft.com/office/drawing/2014/main" id="{C5FF76B9-7264-42DD-B198-BEC2F0B5D402}"/>
              </a:ext>
            </a:extLst>
          </p:cNvPr>
          <p:cNvSpPr txBox="1">
            <a:spLocks/>
          </p:cNvSpPr>
          <p:nvPr/>
        </p:nvSpPr>
        <p:spPr bwMode="auto">
          <a:xfrm>
            <a:off x="7084873" y="5005357"/>
            <a:ext cx="149130" cy="192419"/>
          </a:xfrm>
          <a:prstGeom prst="rect">
            <a:avLst/>
          </a:prstGeom>
          <a:solidFill>
            <a:srgbClr val="FFC000"/>
          </a:solidFill>
          <a:ln>
            <a:solidFill>
              <a:schemeClr val="tx1"/>
            </a:solidFill>
            <a:headEnd/>
            <a:tailEnd/>
          </a:ln>
          <a:effectLst>
            <a:outerShdw blurRad="76200" dist="12700" dir="2700000" sy="-23000" kx="-8004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vert="horz" wrap="square" lIns="0" tIns="0" rIns="0" bIns="0" numCol="1" anchor="t" anchorCtr="0" compatLnSpc="1">
            <a:prstTxWarp prst="textNoShape">
              <a:avLst/>
            </a:prstTxWarp>
          </a:bodyPr>
          <a:lstStyle>
            <a:lvl1pPr marL="342900" indent="-342900" algn="l" defTabSz="449263" rtl="0" eaLnBrk="1" fontAlgn="base" hangingPunct="1">
              <a:spcBef>
                <a:spcPts val="450"/>
              </a:spcBef>
              <a:spcAft>
                <a:spcPct val="0"/>
              </a:spcAft>
              <a:buClr>
                <a:schemeClr val="bg2"/>
              </a:buClr>
              <a:buSzPct val="100000"/>
              <a:buFont typeface="Wingdings" panose="05000000000000000000" pitchFamily="2" charset="2"/>
              <a:buChar char="§"/>
              <a:defRPr>
                <a:solidFill>
                  <a:srgbClr val="000000"/>
                </a:solidFill>
                <a:latin typeface="+mn-lt"/>
                <a:ea typeface="+mn-ea"/>
                <a:cs typeface="+mn-cs"/>
              </a:defRPr>
            </a:lvl1pPr>
            <a:lvl2pPr marL="742950" indent="-285750" algn="l" defTabSz="449263" rtl="0" eaLnBrk="1" fontAlgn="base" hangingPunct="1">
              <a:spcBef>
                <a:spcPts val="450"/>
              </a:spcBef>
              <a:spcAft>
                <a:spcPct val="0"/>
              </a:spcAft>
              <a:buClr>
                <a:schemeClr val="bg2"/>
              </a:buClr>
              <a:buSzPct val="100000"/>
              <a:buFont typeface="Wingdings" panose="05000000000000000000" pitchFamily="2" charset="2"/>
              <a:buChar char="§"/>
              <a:defRPr sz="1600">
                <a:solidFill>
                  <a:srgbClr val="000000"/>
                </a:solidFill>
                <a:latin typeface="+mn-lt"/>
                <a:ea typeface="+mn-ea"/>
                <a:cs typeface="+mn-cs"/>
              </a:defRPr>
            </a:lvl2pPr>
            <a:lvl3pPr marL="1200150" indent="-285750" algn="l" defTabSz="449263" rtl="0" eaLnBrk="1" fontAlgn="base" hangingPunct="1">
              <a:spcBef>
                <a:spcPts val="450"/>
              </a:spcBef>
              <a:spcAft>
                <a:spcPct val="0"/>
              </a:spcAft>
              <a:buClr>
                <a:schemeClr val="bg2"/>
              </a:buClr>
              <a:buSzPct val="100000"/>
              <a:buFont typeface="Wingdings" panose="05000000000000000000" pitchFamily="2" charset="2"/>
              <a:buChar char="§"/>
              <a:defRPr sz="1400">
                <a:solidFill>
                  <a:srgbClr val="000000"/>
                </a:solidFill>
                <a:latin typeface="+mn-lt"/>
                <a:ea typeface="+mn-ea"/>
                <a:cs typeface="+mn-cs"/>
              </a:defRPr>
            </a:lvl3pPr>
            <a:lvl4pPr marL="1657350" indent="-285750" algn="l" defTabSz="449263" rtl="0" eaLnBrk="1" fontAlgn="base" hangingPunct="1">
              <a:spcBef>
                <a:spcPts val="450"/>
              </a:spcBef>
              <a:spcAft>
                <a:spcPct val="0"/>
              </a:spcAft>
              <a:buClr>
                <a:schemeClr val="bg2"/>
              </a:buClr>
              <a:buSzPct val="100000"/>
              <a:buFont typeface="Wingdings" panose="05000000000000000000" pitchFamily="2" charset="2"/>
              <a:buChar char="§"/>
              <a:defRPr sz="1400">
                <a:solidFill>
                  <a:srgbClr val="000000"/>
                </a:solidFill>
                <a:latin typeface="+mn-lt"/>
                <a:ea typeface="+mn-ea"/>
                <a:cs typeface="+mn-cs"/>
              </a:defRPr>
            </a:lvl4pPr>
            <a:lvl5pPr marL="2114550" indent="-285750" algn="l" defTabSz="449263" rtl="0" eaLnBrk="1" fontAlgn="base" hangingPunct="1">
              <a:spcBef>
                <a:spcPts val="450"/>
              </a:spcBef>
              <a:spcAft>
                <a:spcPct val="0"/>
              </a:spcAft>
              <a:buClr>
                <a:schemeClr val="bg2"/>
              </a:buClr>
              <a:buSzPct val="100000"/>
              <a:buFont typeface="Wingdings" panose="05000000000000000000" pitchFamily="2" charset="2"/>
              <a:buChar char="§"/>
              <a:defRPr sz="1400">
                <a:solidFill>
                  <a:srgbClr val="000000"/>
                </a:solidFill>
                <a:latin typeface="+mn-lt"/>
                <a:ea typeface="+mn-ea"/>
                <a:cs typeface="+mn-cs"/>
              </a:defRPr>
            </a:lvl5pPr>
            <a:lvl6pPr marL="2514600" indent="-228600" algn="l" defTabSz="449263" rtl="0" eaLnBrk="1" fontAlgn="base" hangingPunct="1">
              <a:spcBef>
                <a:spcPts val="450"/>
              </a:spcBef>
              <a:spcAft>
                <a:spcPct val="0"/>
              </a:spcAft>
              <a:buClr>
                <a:srgbClr val="000000"/>
              </a:buClr>
              <a:buSzPct val="100000"/>
              <a:buFont typeface="Times New Roman" charset="0"/>
              <a:defRPr>
                <a:solidFill>
                  <a:srgbClr val="000000"/>
                </a:solidFill>
                <a:latin typeface="+mn-lt"/>
                <a:ea typeface="+mn-ea"/>
                <a:cs typeface="+mn-cs"/>
              </a:defRPr>
            </a:lvl6pPr>
            <a:lvl7pPr marL="2971800" indent="-228600" algn="l" defTabSz="449263" rtl="0" eaLnBrk="1" fontAlgn="base" hangingPunct="1">
              <a:spcBef>
                <a:spcPts val="450"/>
              </a:spcBef>
              <a:spcAft>
                <a:spcPct val="0"/>
              </a:spcAft>
              <a:buClr>
                <a:srgbClr val="000000"/>
              </a:buClr>
              <a:buSzPct val="100000"/>
              <a:buFont typeface="Times New Roman" charset="0"/>
              <a:defRPr>
                <a:solidFill>
                  <a:srgbClr val="000000"/>
                </a:solidFill>
                <a:latin typeface="+mn-lt"/>
                <a:ea typeface="+mn-ea"/>
                <a:cs typeface="+mn-cs"/>
              </a:defRPr>
            </a:lvl7pPr>
            <a:lvl8pPr marL="3429000" indent="-228600" algn="l" defTabSz="449263" rtl="0" eaLnBrk="1" fontAlgn="base" hangingPunct="1">
              <a:spcBef>
                <a:spcPts val="450"/>
              </a:spcBef>
              <a:spcAft>
                <a:spcPct val="0"/>
              </a:spcAft>
              <a:buClr>
                <a:srgbClr val="000000"/>
              </a:buClr>
              <a:buSzPct val="100000"/>
              <a:buFont typeface="Times New Roman" charset="0"/>
              <a:defRPr>
                <a:solidFill>
                  <a:srgbClr val="000000"/>
                </a:solidFill>
                <a:latin typeface="+mn-lt"/>
                <a:ea typeface="+mn-ea"/>
                <a:cs typeface="+mn-cs"/>
              </a:defRPr>
            </a:lvl8pPr>
            <a:lvl9pPr marL="3886200" indent="-228600" algn="l" defTabSz="449263" rtl="0" eaLnBrk="1" fontAlgn="base" hangingPunct="1">
              <a:spcBef>
                <a:spcPts val="450"/>
              </a:spcBef>
              <a:spcAft>
                <a:spcPct val="0"/>
              </a:spcAft>
              <a:buClr>
                <a:srgbClr val="000000"/>
              </a:buClr>
              <a:buSzPct val="100000"/>
              <a:buFont typeface="Times New Roman" charset="0"/>
              <a:defRPr>
                <a:solidFill>
                  <a:srgbClr val="000000"/>
                </a:solidFill>
                <a:latin typeface="+mn-lt"/>
                <a:ea typeface="+mn-ea"/>
                <a:cs typeface="+mn-cs"/>
              </a:defRPr>
            </a:lvl9pPr>
          </a:lstStyle>
          <a:p>
            <a:pPr marL="0" indent="0" algn="ctr">
              <a:buNone/>
            </a:pPr>
            <a:r>
              <a:rPr lang="it-IT" sz="1200" kern="0" dirty="0">
                <a:solidFill>
                  <a:schemeClr val="tx1"/>
                </a:solidFill>
              </a:rPr>
              <a:t>6</a:t>
            </a:r>
          </a:p>
        </p:txBody>
      </p:sp>
      <p:sp>
        <p:nvSpPr>
          <p:cNvPr id="22" name="Segnaposto contenuto 1">
            <a:extLst>
              <a:ext uri="{FF2B5EF4-FFF2-40B4-BE49-F238E27FC236}">
                <a16:creationId xmlns:a16="http://schemas.microsoft.com/office/drawing/2014/main" id="{B77C77E2-DB71-4C3C-9C47-4E68C621A6BC}"/>
              </a:ext>
            </a:extLst>
          </p:cNvPr>
          <p:cNvSpPr txBox="1">
            <a:spLocks/>
          </p:cNvSpPr>
          <p:nvPr/>
        </p:nvSpPr>
        <p:spPr bwMode="auto">
          <a:xfrm>
            <a:off x="9558183" y="3257989"/>
            <a:ext cx="149130" cy="192419"/>
          </a:xfrm>
          <a:prstGeom prst="rect">
            <a:avLst/>
          </a:prstGeom>
          <a:solidFill>
            <a:srgbClr val="FFC000"/>
          </a:solidFill>
          <a:ln>
            <a:solidFill>
              <a:schemeClr val="tx1"/>
            </a:solidFill>
            <a:headEnd/>
            <a:tailEnd/>
          </a:ln>
          <a:effectLst>
            <a:outerShdw blurRad="76200" dist="12700" dir="2700000" sy="-23000" kx="-8004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vert="horz" wrap="square" lIns="0" tIns="0" rIns="0" bIns="0" numCol="1" anchor="t" anchorCtr="0" compatLnSpc="1">
            <a:prstTxWarp prst="textNoShape">
              <a:avLst/>
            </a:prstTxWarp>
          </a:bodyPr>
          <a:lstStyle>
            <a:lvl1pPr marL="342900" indent="-342900" algn="l" defTabSz="449263" rtl="0" eaLnBrk="1" fontAlgn="base" hangingPunct="1">
              <a:spcBef>
                <a:spcPts val="450"/>
              </a:spcBef>
              <a:spcAft>
                <a:spcPct val="0"/>
              </a:spcAft>
              <a:buClr>
                <a:schemeClr val="bg2"/>
              </a:buClr>
              <a:buSzPct val="100000"/>
              <a:buFont typeface="Wingdings" panose="05000000000000000000" pitchFamily="2" charset="2"/>
              <a:buChar char="§"/>
              <a:defRPr>
                <a:solidFill>
                  <a:srgbClr val="000000"/>
                </a:solidFill>
                <a:latin typeface="+mn-lt"/>
                <a:ea typeface="+mn-ea"/>
                <a:cs typeface="+mn-cs"/>
              </a:defRPr>
            </a:lvl1pPr>
            <a:lvl2pPr marL="742950" indent="-285750" algn="l" defTabSz="449263" rtl="0" eaLnBrk="1" fontAlgn="base" hangingPunct="1">
              <a:spcBef>
                <a:spcPts val="450"/>
              </a:spcBef>
              <a:spcAft>
                <a:spcPct val="0"/>
              </a:spcAft>
              <a:buClr>
                <a:schemeClr val="bg2"/>
              </a:buClr>
              <a:buSzPct val="100000"/>
              <a:buFont typeface="Wingdings" panose="05000000000000000000" pitchFamily="2" charset="2"/>
              <a:buChar char="§"/>
              <a:defRPr sz="1600">
                <a:solidFill>
                  <a:srgbClr val="000000"/>
                </a:solidFill>
                <a:latin typeface="+mn-lt"/>
                <a:ea typeface="+mn-ea"/>
                <a:cs typeface="+mn-cs"/>
              </a:defRPr>
            </a:lvl2pPr>
            <a:lvl3pPr marL="1200150" indent="-285750" algn="l" defTabSz="449263" rtl="0" eaLnBrk="1" fontAlgn="base" hangingPunct="1">
              <a:spcBef>
                <a:spcPts val="450"/>
              </a:spcBef>
              <a:spcAft>
                <a:spcPct val="0"/>
              </a:spcAft>
              <a:buClr>
                <a:schemeClr val="bg2"/>
              </a:buClr>
              <a:buSzPct val="100000"/>
              <a:buFont typeface="Wingdings" panose="05000000000000000000" pitchFamily="2" charset="2"/>
              <a:buChar char="§"/>
              <a:defRPr sz="1400">
                <a:solidFill>
                  <a:srgbClr val="000000"/>
                </a:solidFill>
                <a:latin typeface="+mn-lt"/>
                <a:ea typeface="+mn-ea"/>
                <a:cs typeface="+mn-cs"/>
              </a:defRPr>
            </a:lvl3pPr>
            <a:lvl4pPr marL="1657350" indent="-285750" algn="l" defTabSz="449263" rtl="0" eaLnBrk="1" fontAlgn="base" hangingPunct="1">
              <a:spcBef>
                <a:spcPts val="450"/>
              </a:spcBef>
              <a:spcAft>
                <a:spcPct val="0"/>
              </a:spcAft>
              <a:buClr>
                <a:schemeClr val="bg2"/>
              </a:buClr>
              <a:buSzPct val="100000"/>
              <a:buFont typeface="Wingdings" panose="05000000000000000000" pitchFamily="2" charset="2"/>
              <a:buChar char="§"/>
              <a:defRPr sz="1400">
                <a:solidFill>
                  <a:srgbClr val="000000"/>
                </a:solidFill>
                <a:latin typeface="+mn-lt"/>
                <a:ea typeface="+mn-ea"/>
                <a:cs typeface="+mn-cs"/>
              </a:defRPr>
            </a:lvl4pPr>
            <a:lvl5pPr marL="2114550" indent="-285750" algn="l" defTabSz="449263" rtl="0" eaLnBrk="1" fontAlgn="base" hangingPunct="1">
              <a:spcBef>
                <a:spcPts val="450"/>
              </a:spcBef>
              <a:spcAft>
                <a:spcPct val="0"/>
              </a:spcAft>
              <a:buClr>
                <a:schemeClr val="bg2"/>
              </a:buClr>
              <a:buSzPct val="100000"/>
              <a:buFont typeface="Wingdings" panose="05000000000000000000" pitchFamily="2" charset="2"/>
              <a:buChar char="§"/>
              <a:defRPr sz="1400">
                <a:solidFill>
                  <a:srgbClr val="000000"/>
                </a:solidFill>
                <a:latin typeface="+mn-lt"/>
                <a:ea typeface="+mn-ea"/>
                <a:cs typeface="+mn-cs"/>
              </a:defRPr>
            </a:lvl5pPr>
            <a:lvl6pPr marL="2514600" indent="-228600" algn="l" defTabSz="449263" rtl="0" eaLnBrk="1" fontAlgn="base" hangingPunct="1">
              <a:spcBef>
                <a:spcPts val="450"/>
              </a:spcBef>
              <a:spcAft>
                <a:spcPct val="0"/>
              </a:spcAft>
              <a:buClr>
                <a:srgbClr val="000000"/>
              </a:buClr>
              <a:buSzPct val="100000"/>
              <a:buFont typeface="Times New Roman" charset="0"/>
              <a:defRPr>
                <a:solidFill>
                  <a:srgbClr val="000000"/>
                </a:solidFill>
                <a:latin typeface="+mn-lt"/>
                <a:ea typeface="+mn-ea"/>
                <a:cs typeface="+mn-cs"/>
              </a:defRPr>
            </a:lvl6pPr>
            <a:lvl7pPr marL="2971800" indent="-228600" algn="l" defTabSz="449263" rtl="0" eaLnBrk="1" fontAlgn="base" hangingPunct="1">
              <a:spcBef>
                <a:spcPts val="450"/>
              </a:spcBef>
              <a:spcAft>
                <a:spcPct val="0"/>
              </a:spcAft>
              <a:buClr>
                <a:srgbClr val="000000"/>
              </a:buClr>
              <a:buSzPct val="100000"/>
              <a:buFont typeface="Times New Roman" charset="0"/>
              <a:defRPr>
                <a:solidFill>
                  <a:srgbClr val="000000"/>
                </a:solidFill>
                <a:latin typeface="+mn-lt"/>
                <a:ea typeface="+mn-ea"/>
                <a:cs typeface="+mn-cs"/>
              </a:defRPr>
            </a:lvl7pPr>
            <a:lvl8pPr marL="3429000" indent="-228600" algn="l" defTabSz="449263" rtl="0" eaLnBrk="1" fontAlgn="base" hangingPunct="1">
              <a:spcBef>
                <a:spcPts val="450"/>
              </a:spcBef>
              <a:spcAft>
                <a:spcPct val="0"/>
              </a:spcAft>
              <a:buClr>
                <a:srgbClr val="000000"/>
              </a:buClr>
              <a:buSzPct val="100000"/>
              <a:buFont typeface="Times New Roman" charset="0"/>
              <a:defRPr>
                <a:solidFill>
                  <a:srgbClr val="000000"/>
                </a:solidFill>
                <a:latin typeface="+mn-lt"/>
                <a:ea typeface="+mn-ea"/>
                <a:cs typeface="+mn-cs"/>
              </a:defRPr>
            </a:lvl8pPr>
            <a:lvl9pPr marL="3886200" indent="-228600" algn="l" defTabSz="449263" rtl="0" eaLnBrk="1" fontAlgn="base" hangingPunct="1">
              <a:spcBef>
                <a:spcPts val="450"/>
              </a:spcBef>
              <a:spcAft>
                <a:spcPct val="0"/>
              </a:spcAft>
              <a:buClr>
                <a:srgbClr val="000000"/>
              </a:buClr>
              <a:buSzPct val="100000"/>
              <a:buFont typeface="Times New Roman" charset="0"/>
              <a:defRPr>
                <a:solidFill>
                  <a:srgbClr val="000000"/>
                </a:solidFill>
                <a:latin typeface="+mn-lt"/>
                <a:ea typeface="+mn-ea"/>
                <a:cs typeface="+mn-cs"/>
              </a:defRPr>
            </a:lvl9pPr>
          </a:lstStyle>
          <a:p>
            <a:pPr marL="0" indent="0" algn="ctr">
              <a:buNone/>
            </a:pPr>
            <a:r>
              <a:rPr lang="it-IT" sz="1200" kern="0" dirty="0">
                <a:solidFill>
                  <a:schemeClr val="tx1"/>
                </a:solidFill>
              </a:rPr>
              <a:t>7</a:t>
            </a:r>
          </a:p>
        </p:txBody>
      </p:sp>
      <p:sp>
        <p:nvSpPr>
          <p:cNvPr id="23" name="Segnaposto contenuto 1">
            <a:extLst>
              <a:ext uri="{FF2B5EF4-FFF2-40B4-BE49-F238E27FC236}">
                <a16:creationId xmlns:a16="http://schemas.microsoft.com/office/drawing/2014/main" id="{E5A734DF-EE04-4D30-9905-8FEE24997CE3}"/>
              </a:ext>
            </a:extLst>
          </p:cNvPr>
          <p:cNvSpPr txBox="1">
            <a:spLocks/>
          </p:cNvSpPr>
          <p:nvPr/>
        </p:nvSpPr>
        <p:spPr bwMode="auto">
          <a:xfrm>
            <a:off x="1955104" y="1832963"/>
            <a:ext cx="4136522" cy="1425026"/>
          </a:xfrm>
          <a:prstGeom prst="rect">
            <a:avLst/>
          </a:prstGeom>
          <a:noFill/>
          <a:ln w="9525">
            <a:noFill/>
            <a:round/>
            <a:headEnd/>
            <a:tailEnd/>
          </a:ln>
        </p:spPr>
        <p:txBody>
          <a:bodyPr vert="horz" wrap="square" lIns="0" tIns="0" rIns="0" bIns="0" numCol="1" anchor="t" anchorCtr="0" compatLnSpc="1">
            <a:prstTxWarp prst="textNoShape">
              <a:avLst/>
            </a:prstTxWarp>
          </a:bodyPr>
          <a:lstStyle>
            <a:lvl1pPr marL="342900" indent="-342900" algn="l" defTabSz="449263" rtl="0" eaLnBrk="1" fontAlgn="base" hangingPunct="1">
              <a:spcBef>
                <a:spcPts val="450"/>
              </a:spcBef>
              <a:spcAft>
                <a:spcPct val="0"/>
              </a:spcAft>
              <a:buClr>
                <a:schemeClr val="bg2"/>
              </a:buClr>
              <a:buSzPct val="100000"/>
              <a:buFont typeface="Wingdings" panose="05000000000000000000" pitchFamily="2" charset="2"/>
              <a:buChar char="§"/>
              <a:defRPr>
                <a:solidFill>
                  <a:srgbClr val="000000"/>
                </a:solidFill>
                <a:latin typeface="+mn-lt"/>
                <a:ea typeface="+mn-ea"/>
                <a:cs typeface="+mn-cs"/>
              </a:defRPr>
            </a:lvl1pPr>
            <a:lvl2pPr marL="742950" indent="-285750" algn="l" defTabSz="449263" rtl="0" eaLnBrk="1" fontAlgn="base" hangingPunct="1">
              <a:spcBef>
                <a:spcPts val="450"/>
              </a:spcBef>
              <a:spcAft>
                <a:spcPct val="0"/>
              </a:spcAft>
              <a:buClr>
                <a:schemeClr val="bg2"/>
              </a:buClr>
              <a:buSzPct val="100000"/>
              <a:buFont typeface="Wingdings" panose="05000000000000000000" pitchFamily="2" charset="2"/>
              <a:buChar char="§"/>
              <a:defRPr sz="1600">
                <a:solidFill>
                  <a:srgbClr val="000000"/>
                </a:solidFill>
                <a:latin typeface="+mn-lt"/>
                <a:ea typeface="+mn-ea"/>
                <a:cs typeface="+mn-cs"/>
              </a:defRPr>
            </a:lvl2pPr>
            <a:lvl3pPr marL="1200150" indent="-285750" algn="l" defTabSz="449263" rtl="0" eaLnBrk="1" fontAlgn="base" hangingPunct="1">
              <a:spcBef>
                <a:spcPts val="450"/>
              </a:spcBef>
              <a:spcAft>
                <a:spcPct val="0"/>
              </a:spcAft>
              <a:buClr>
                <a:schemeClr val="bg2"/>
              </a:buClr>
              <a:buSzPct val="100000"/>
              <a:buFont typeface="Wingdings" panose="05000000000000000000" pitchFamily="2" charset="2"/>
              <a:buChar char="§"/>
              <a:defRPr sz="1400">
                <a:solidFill>
                  <a:srgbClr val="000000"/>
                </a:solidFill>
                <a:latin typeface="+mn-lt"/>
                <a:ea typeface="+mn-ea"/>
                <a:cs typeface="+mn-cs"/>
              </a:defRPr>
            </a:lvl3pPr>
            <a:lvl4pPr marL="1657350" indent="-285750" algn="l" defTabSz="449263" rtl="0" eaLnBrk="1" fontAlgn="base" hangingPunct="1">
              <a:spcBef>
                <a:spcPts val="450"/>
              </a:spcBef>
              <a:spcAft>
                <a:spcPct val="0"/>
              </a:spcAft>
              <a:buClr>
                <a:schemeClr val="bg2"/>
              </a:buClr>
              <a:buSzPct val="100000"/>
              <a:buFont typeface="Wingdings" panose="05000000000000000000" pitchFamily="2" charset="2"/>
              <a:buChar char="§"/>
              <a:defRPr sz="1400">
                <a:solidFill>
                  <a:srgbClr val="000000"/>
                </a:solidFill>
                <a:latin typeface="+mn-lt"/>
                <a:ea typeface="+mn-ea"/>
                <a:cs typeface="+mn-cs"/>
              </a:defRPr>
            </a:lvl4pPr>
            <a:lvl5pPr marL="2114550" indent="-285750" algn="l" defTabSz="449263" rtl="0" eaLnBrk="1" fontAlgn="base" hangingPunct="1">
              <a:spcBef>
                <a:spcPts val="450"/>
              </a:spcBef>
              <a:spcAft>
                <a:spcPct val="0"/>
              </a:spcAft>
              <a:buClr>
                <a:schemeClr val="bg2"/>
              </a:buClr>
              <a:buSzPct val="100000"/>
              <a:buFont typeface="Wingdings" panose="05000000000000000000" pitchFamily="2" charset="2"/>
              <a:buChar char="§"/>
              <a:defRPr sz="1400">
                <a:solidFill>
                  <a:srgbClr val="000000"/>
                </a:solidFill>
                <a:latin typeface="+mn-lt"/>
                <a:ea typeface="+mn-ea"/>
                <a:cs typeface="+mn-cs"/>
              </a:defRPr>
            </a:lvl5pPr>
            <a:lvl6pPr marL="2514600" indent="-228600" algn="l" defTabSz="449263" rtl="0" eaLnBrk="1" fontAlgn="base" hangingPunct="1">
              <a:spcBef>
                <a:spcPts val="450"/>
              </a:spcBef>
              <a:spcAft>
                <a:spcPct val="0"/>
              </a:spcAft>
              <a:buClr>
                <a:srgbClr val="000000"/>
              </a:buClr>
              <a:buSzPct val="100000"/>
              <a:buFont typeface="Times New Roman" charset="0"/>
              <a:defRPr>
                <a:solidFill>
                  <a:srgbClr val="000000"/>
                </a:solidFill>
                <a:latin typeface="+mn-lt"/>
                <a:ea typeface="+mn-ea"/>
                <a:cs typeface="+mn-cs"/>
              </a:defRPr>
            </a:lvl6pPr>
            <a:lvl7pPr marL="2971800" indent="-228600" algn="l" defTabSz="449263" rtl="0" eaLnBrk="1" fontAlgn="base" hangingPunct="1">
              <a:spcBef>
                <a:spcPts val="450"/>
              </a:spcBef>
              <a:spcAft>
                <a:spcPct val="0"/>
              </a:spcAft>
              <a:buClr>
                <a:srgbClr val="000000"/>
              </a:buClr>
              <a:buSzPct val="100000"/>
              <a:buFont typeface="Times New Roman" charset="0"/>
              <a:defRPr>
                <a:solidFill>
                  <a:srgbClr val="000000"/>
                </a:solidFill>
                <a:latin typeface="+mn-lt"/>
                <a:ea typeface="+mn-ea"/>
                <a:cs typeface="+mn-cs"/>
              </a:defRPr>
            </a:lvl7pPr>
            <a:lvl8pPr marL="3429000" indent="-228600" algn="l" defTabSz="449263" rtl="0" eaLnBrk="1" fontAlgn="base" hangingPunct="1">
              <a:spcBef>
                <a:spcPts val="450"/>
              </a:spcBef>
              <a:spcAft>
                <a:spcPct val="0"/>
              </a:spcAft>
              <a:buClr>
                <a:srgbClr val="000000"/>
              </a:buClr>
              <a:buSzPct val="100000"/>
              <a:buFont typeface="Times New Roman" charset="0"/>
              <a:defRPr>
                <a:solidFill>
                  <a:srgbClr val="000000"/>
                </a:solidFill>
                <a:latin typeface="+mn-lt"/>
                <a:ea typeface="+mn-ea"/>
                <a:cs typeface="+mn-cs"/>
              </a:defRPr>
            </a:lvl8pPr>
            <a:lvl9pPr marL="3886200" indent="-228600" algn="l" defTabSz="449263" rtl="0" eaLnBrk="1" fontAlgn="base" hangingPunct="1">
              <a:spcBef>
                <a:spcPts val="450"/>
              </a:spcBef>
              <a:spcAft>
                <a:spcPct val="0"/>
              </a:spcAft>
              <a:buClr>
                <a:srgbClr val="000000"/>
              </a:buClr>
              <a:buSzPct val="100000"/>
              <a:buFont typeface="Times New Roman" charset="0"/>
              <a:defRPr>
                <a:solidFill>
                  <a:srgbClr val="000000"/>
                </a:solidFill>
                <a:latin typeface="+mn-lt"/>
                <a:ea typeface="+mn-ea"/>
                <a:cs typeface="+mn-cs"/>
              </a:defRPr>
            </a:lvl9pPr>
          </a:lstStyle>
          <a:p>
            <a:pPr marL="457200" lvl="1" indent="0">
              <a:buNone/>
            </a:pPr>
            <a:r>
              <a:rPr lang="it-IT" sz="1800" b="1" kern="0" dirty="0">
                <a:solidFill>
                  <a:srgbClr val="FFC000"/>
                </a:solidFill>
              </a:rPr>
              <a:t>1</a:t>
            </a:r>
            <a:r>
              <a:rPr lang="it-IT" kern="0" dirty="0">
                <a:solidFill>
                  <a:schemeClr val="tx1"/>
                </a:solidFill>
              </a:rPr>
              <a:t>			</a:t>
            </a:r>
            <a:r>
              <a:rPr lang="it-IT" kern="0" dirty="0"/>
              <a:t>Pump</a:t>
            </a:r>
          </a:p>
          <a:p>
            <a:pPr marL="457200" lvl="1" indent="0">
              <a:buNone/>
            </a:pPr>
            <a:r>
              <a:rPr lang="it-IT" sz="1800" b="1" kern="0" dirty="0">
                <a:solidFill>
                  <a:srgbClr val="FFC000"/>
                </a:solidFill>
              </a:rPr>
              <a:t>2 / 3 / 4 / 5 </a:t>
            </a:r>
            <a:r>
              <a:rPr lang="it-IT" kern="0" dirty="0"/>
              <a:t>	Pump Supports</a:t>
            </a:r>
          </a:p>
          <a:p>
            <a:pPr marL="457200" lvl="1" indent="0">
              <a:buNone/>
            </a:pPr>
            <a:r>
              <a:rPr lang="it-IT" sz="1800" b="1" kern="0" dirty="0">
                <a:solidFill>
                  <a:srgbClr val="FFC000"/>
                </a:solidFill>
              </a:rPr>
              <a:t>6 </a:t>
            </a:r>
            <a:r>
              <a:rPr lang="it-IT" kern="0" dirty="0"/>
              <a:t>			</a:t>
            </a:r>
            <a:r>
              <a:rPr lang="it-IT" kern="0" dirty="0" err="1"/>
              <a:t>Coupling</a:t>
            </a:r>
            <a:endParaRPr lang="it-IT" kern="0" dirty="0"/>
          </a:p>
          <a:p>
            <a:pPr marL="457200" lvl="1" indent="0">
              <a:buNone/>
            </a:pPr>
            <a:r>
              <a:rPr lang="it-IT" sz="1800" b="1" kern="0" dirty="0">
                <a:solidFill>
                  <a:srgbClr val="FFC000"/>
                </a:solidFill>
              </a:rPr>
              <a:t>7</a:t>
            </a:r>
            <a:r>
              <a:rPr lang="it-IT" kern="0" dirty="0"/>
              <a:t>			Motor</a:t>
            </a:r>
          </a:p>
          <a:p>
            <a:pPr lvl="2">
              <a:buFont typeface="Arial" panose="020B0604020202020204" pitchFamily="34" charset="0"/>
              <a:buChar char="•"/>
            </a:pPr>
            <a:endParaRPr lang="it-IT" kern="0" dirty="0"/>
          </a:p>
        </p:txBody>
      </p:sp>
    </p:spTree>
    <p:extLst>
      <p:ext uri="{BB962C8B-B14F-4D97-AF65-F5344CB8AC3E}">
        <p14:creationId xmlns:p14="http://schemas.microsoft.com/office/powerpoint/2010/main" val="4196198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1B1CB90-ECDE-40E4-8423-E75AF6FF2B45}"/>
              </a:ext>
            </a:extLst>
          </p:cNvPr>
          <p:cNvSpPr>
            <a:spLocks noGrp="1"/>
          </p:cNvSpPr>
          <p:nvPr>
            <p:ph type="sldNum" sz="quarter" idx="17"/>
          </p:nvPr>
        </p:nvSpPr>
        <p:spPr/>
        <p:txBody>
          <a:bodyPr/>
          <a:lstStyle/>
          <a:p>
            <a:fld id="{F73A1D7B-8CC0-4366-B635-CE7308505681}" type="slidenum">
              <a:rPr lang="de-DE" smtClean="0"/>
              <a:pPr/>
              <a:t>32</a:t>
            </a:fld>
            <a:endParaRPr lang="de-DE" dirty="0"/>
          </a:p>
        </p:txBody>
      </p:sp>
      <p:sp>
        <p:nvSpPr>
          <p:cNvPr id="5" name="Title 3">
            <a:extLst>
              <a:ext uri="{FF2B5EF4-FFF2-40B4-BE49-F238E27FC236}">
                <a16:creationId xmlns:a16="http://schemas.microsoft.com/office/drawing/2014/main" id="{71A51309-BCAE-442C-AD5B-8F2070D32B03}"/>
              </a:ext>
            </a:extLst>
          </p:cNvPr>
          <p:cNvSpPr>
            <a:spLocks noGrp="1"/>
          </p:cNvSpPr>
          <p:nvPr>
            <p:ph type="title"/>
          </p:nvPr>
        </p:nvSpPr>
        <p:spPr>
          <a:xfrm>
            <a:off x="2663302" y="804800"/>
            <a:ext cx="7137646" cy="573834"/>
          </a:xfrm>
        </p:spPr>
        <p:txBody>
          <a:bodyPr>
            <a:normAutofit/>
          </a:bodyPr>
          <a:lstStyle/>
          <a:p>
            <a:r>
              <a:rPr lang="en-US" sz="3200" dirty="0"/>
              <a:t>10. Advantages of MAAG gear pump</a:t>
            </a:r>
          </a:p>
        </p:txBody>
      </p:sp>
      <p:sp>
        <p:nvSpPr>
          <p:cNvPr id="8" name="Rectangle 7">
            <a:extLst>
              <a:ext uri="{FF2B5EF4-FFF2-40B4-BE49-F238E27FC236}">
                <a16:creationId xmlns:a16="http://schemas.microsoft.com/office/drawing/2014/main" id="{E820281D-A273-45FF-8263-A1E1DF89637C}"/>
              </a:ext>
            </a:extLst>
          </p:cNvPr>
          <p:cNvSpPr/>
          <p:nvPr/>
        </p:nvSpPr>
        <p:spPr>
          <a:xfrm>
            <a:off x="2663302" y="1371380"/>
            <a:ext cx="8343899" cy="4431983"/>
          </a:xfrm>
          <a:prstGeom prst="rect">
            <a:avLst/>
          </a:prstGeom>
        </p:spPr>
        <p:txBody>
          <a:bodyPr wrap="square">
            <a:spAutoFit/>
          </a:bodyPr>
          <a:lstStyle/>
          <a:p>
            <a:endParaRPr lang="en-IN" b="1" dirty="0"/>
          </a:p>
          <a:p>
            <a:pPr marL="285750" indent="-285750">
              <a:buFont typeface="Wingdings" panose="05000000000000000000" pitchFamily="2" charset="2"/>
              <a:buChar char="q"/>
            </a:pPr>
            <a:r>
              <a:rPr lang="en-IN" sz="2400" b="1" dirty="0"/>
              <a:t>  </a:t>
            </a:r>
            <a:r>
              <a:rPr lang="en-IN" sz="2400" dirty="0"/>
              <a:t>Low </a:t>
            </a:r>
            <a:r>
              <a:rPr lang="en-IN" sz="2400" dirty="0" err="1"/>
              <a:t>NPSHr</a:t>
            </a:r>
            <a:endParaRPr lang="en-IN" sz="2400" dirty="0"/>
          </a:p>
          <a:p>
            <a:pPr marL="285750" indent="-285750">
              <a:buFont typeface="Wingdings" panose="05000000000000000000" pitchFamily="2" charset="2"/>
              <a:buChar char="q"/>
            </a:pPr>
            <a:r>
              <a:rPr lang="en-IN" sz="2400" dirty="0"/>
              <a:t>  Corrosion resistance</a:t>
            </a:r>
          </a:p>
          <a:p>
            <a:pPr marL="285750" indent="-285750">
              <a:buFont typeface="Wingdings" panose="05000000000000000000" pitchFamily="2" charset="2"/>
              <a:buChar char="q"/>
            </a:pPr>
            <a:r>
              <a:rPr lang="en-IN" sz="2400" dirty="0"/>
              <a:t>  Extensive portfolio of seals</a:t>
            </a:r>
          </a:p>
          <a:p>
            <a:pPr marL="285750" indent="-285750">
              <a:buFont typeface="Wingdings" panose="05000000000000000000" pitchFamily="2" charset="2"/>
              <a:buChar char="q"/>
            </a:pPr>
            <a:r>
              <a:rPr lang="en-IN" sz="2400" dirty="0"/>
              <a:t>  In-house manufacturing of all core components</a:t>
            </a:r>
          </a:p>
          <a:p>
            <a:pPr marL="285750" indent="-285750">
              <a:buFont typeface="Wingdings" panose="05000000000000000000" pitchFamily="2" charset="2"/>
              <a:buChar char="q"/>
            </a:pPr>
            <a:r>
              <a:rPr lang="en-IN" sz="2400" dirty="0"/>
              <a:t>  Easy maintenance and replacement of internal parts</a:t>
            </a:r>
          </a:p>
          <a:p>
            <a:pPr marL="285750" indent="-285750">
              <a:buFont typeface="Wingdings" panose="05000000000000000000" pitchFamily="2" charset="2"/>
              <a:buChar char="q"/>
            </a:pPr>
            <a:r>
              <a:rPr lang="en-IN" sz="2400" dirty="0"/>
              <a:t>  Reliability and long life</a:t>
            </a:r>
          </a:p>
          <a:p>
            <a:pPr marL="285750" indent="-285750">
              <a:buFont typeface="Wingdings" panose="05000000000000000000" pitchFamily="2" charset="2"/>
              <a:buChar char="q"/>
            </a:pPr>
            <a:r>
              <a:rPr lang="en-IN" sz="2400" dirty="0"/>
              <a:t>  Precise displacement volume</a:t>
            </a:r>
          </a:p>
          <a:p>
            <a:pPr marL="285750" indent="-285750">
              <a:buFont typeface="Wingdings" panose="05000000000000000000" pitchFamily="2" charset="2"/>
              <a:buChar char="q"/>
            </a:pPr>
            <a:r>
              <a:rPr lang="en-IN" sz="2400" dirty="0"/>
              <a:t>  Energy efficient</a:t>
            </a:r>
          </a:p>
          <a:p>
            <a:pPr marL="285750" indent="-285750">
              <a:buFont typeface="Wingdings" panose="05000000000000000000" pitchFamily="2" charset="2"/>
              <a:buChar char="q"/>
            </a:pPr>
            <a:r>
              <a:rPr lang="en-IN" sz="2400" dirty="0"/>
              <a:t>  Dosing accuracy</a:t>
            </a:r>
          </a:p>
          <a:p>
            <a:pPr marL="285750" indent="-285750">
              <a:buFont typeface="Wingdings" panose="05000000000000000000" pitchFamily="2" charset="2"/>
              <a:buChar char="q"/>
            </a:pPr>
            <a:r>
              <a:rPr lang="en-IN" sz="2400" dirty="0"/>
              <a:t>  Less pulsation during pumping phase</a:t>
            </a:r>
          </a:p>
          <a:p>
            <a:pPr marL="285750" indent="-285750">
              <a:buFont typeface="Wingdings" panose="05000000000000000000" pitchFamily="2" charset="2"/>
              <a:buChar char="q"/>
            </a:pPr>
            <a:r>
              <a:rPr lang="en-IN" sz="2400" dirty="0"/>
              <a:t>  Wider range of temperature, pressure and viscosity</a:t>
            </a:r>
          </a:p>
        </p:txBody>
      </p:sp>
    </p:spTree>
    <p:extLst>
      <p:ext uri="{BB962C8B-B14F-4D97-AF65-F5344CB8AC3E}">
        <p14:creationId xmlns:p14="http://schemas.microsoft.com/office/powerpoint/2010/main" val="1303256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1B1CB90-ECDE-40E4-8423-E75AF6FF2B45}"/>
              </a:ext>
            </a:extLst>
          </p:cNvPr>
          <p:cNvSpPr>
            <a:spLocks noGrp="1"/>
          </p:cNvSpPr>
          <p:nvPr>
            <p:ph type="sldNum" sz="quarter" idx="17"/>
          </p:nvPr>
        </p:nvSpPr>
        <p:spPr/>
        <p:txBody>
          <a:bodyPr/>
          <a:lstStyle/>
          <a:p>
            <a:fld id="{F73A1D7B-8CC0-4366-B635-CE7308505681}" type="slidenum">
              <a:rPr lang="de-DE" smtClean="0"/>
              <a:pPr/>
              <a:t>33</a:t>
            </a:fld>
            <a:endParaRPr lang="de-DE" dirty="0"/>
          </a:p>
        </p:txBody>
      </p:sp>
      <p:sp>
        <p:nvSpPr>
          <p:cNvPr id="5" name="Title 3">
            <a:extLst>
              <a:ext uri="{FF2B5EF4-FFF2-40B4-BE49-F238E27FC236}">
                <a16:creationId xmlns:a16="http://schemas.microsoft.com/office/drawing/2014/main" id="{71A51309-BCAE-442C-AD5B-8F2070D32B03}"/>
              </a:ext>
            </a:extLst>
          </p:cNvPr>
          <p:cNvSpPr>
            <a:spLocks noGrp="1"/>
          </p:cNvSpPr>
          <p:nvPr>
            <p:ph type="title"/>
          </p:nvPr>
        </p:nvSpPr>
        <p:spPr>
          <a:xfrm>
            <a:off x="2663302" y="804800"/>
            <a:ext cx="7137646" cy="573834"/>
          </a:xfrm>
        </p:spPr>
        <p:txBody>
          <a:bodyPr>
            <a:normAutofit/>
          </a:bodyPr>
          <a:lstStyle/>
          <a:p>
            <a:r>
              <a:rPr lang="en-US" sz="3200" dirty="0"/>
              <a:t>11. Applications</a:t>
            </a:r>
          </a:p>
        </p:txBody>
      </p:sp>
      <p:pic>
        <p:nvPicPr>
          <p:cNvPr id="38" name="Picture 2" descr="C:\Users\GStary\Desktop\alg\Bilder\11220727_l.jpg">
            <a:extLst>
              <a:ext uri="{FF2B5EF4-FFF2-40B4-BE49-F238E27FC236}">
                <a16:creationId xmlns:a16="http://schemas.microsoft.com/office/drawing/2014/main" id="{3552A00C-B7EA-4458-A187-9AD7EA58446C}"/>
              </a:ext>
            </a:extLst>
          </p:cNvPr>
          <p:cNvPicPr>
            <a:picLocks noChangeAspect="1" noChangeArrowheads="1"/>
          </p:cNvPicPr>
          <p:nvPr/>
        </p:nvPicPr>
        <p:blipFill>
          <a:blip r:embed="rId2" cstate="print"/>
          <a:srcRect/>
          <a:stretch>
            <a:fillRect/>
          </a:stretch>
        </p:blipFill>
        <p:spPr bwMode="auto">
          <a:xfrm>
            <a:off x="2663302" y="1755676"/>
            <a:ext cx="792088" cy="1357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9" name="Rectangle 38">
            <a:extLst>
              <a:ext uri="{FF2B5EF4-FFF2-40B4-BE49-F238E27FC236}">
                <a16:creationId xmlns:a16="http://schemas.microsoft.com/office/drawing/2014/main" id="{EAB76024-DFA7-4C78-B2C4-DF2C52EE971D}"/>
              </a:ext>
            </a:extLst>
          </p:cNvPr>
          <p:cNvSpPr/>
          <p:nvPr/>
        </p:nvSpPr>
        <p:spPr>
          <a:xfrm>
            <a:off x="3292324" y="2115717"/>
            <a:ext cx="3203848" cy="632481"/>
          </a:xfrm>
          <a:prstGeom prst="rect">
            <a:avLst/>
          </a:prstGeom>
        </p:spPr>
        <p:txBody>
          <a:bodyPr wrap="square">
            <a:spAutoFit/>
          </a:bodyPr>
          <a:lstStyle/>
          <a:p>
            <a:pPr marL="533400" lvl="1" indent="-174625">
              <a:lnSpc>
                <a:spcPct val="90000"/>
              </a:lnSpc>
            </a:pPr>
            <a:r>
              <a:rPr lang="en-GB" sz="1300" b="1" dirty="0">
                <a:solidFill>
                  <a:schemeClr val="tx2"/>
                </a:solidFill>
              </a:rPr>
              <a:t>Organic chemicals</a:t>
            </a:r>
          </a:p>
          <a:p>
            <a:pPr marL="533400" lvl="1" indent="-174625">
              <a:lnSpc>
                <a:spcPct val="90000"/>
              </a:lnSpc>
            </a:pPr>
            <a:r>
              <a:rPr lang="en-GB" sz="1300" dirty="0">
                <a:solidFill>
                  <a:schemeClr val="tx2"/>
                </a:solidFill>
              </a:rPr>
              <a:t>Detergents, Additives, Alcohols,</a:t>
            </a:r>
          </a:p>
          <a:p>
            <a:pPr marL="533400" lvl="1" indent="-174625">
              <a:lnSpc>
                <a:spcPct val="90000"/>
              </a:lnSpc>
            </a:pPr>
            <a:r>
              <a:rPr lang="en-GB" sz="1300" dirty="0">
                <a:solidFill>
                  <a:schemeClr val="tx2"/>
                </a:solidFill>
              </a:rPr>
              <a:t>Acids, Phenols, Molten Sulphur</a:t>
            </a:r>
          </a:p>
        </p:txBody>
      </p:sp>
      <p:pic>
        <p:nvPicPr>
          <p:cNvPr id="40" name="Picture 3" descr="C:\Users\GStary\Desktop\alg\Bilder\25451343_l.jpg">
            <a:extLst>
              <a:ext uri="{FF2B5EF4-FFF2-40B4-BE49-F238E27FC236}">
                <a16:creationId xmlns:a16="http://schemas.microsoft.com/office/drawing/2014/main" id="{27F414C1-740C-4C6D-9A84-55E14160DAB8}"/>
              </a:ext>
            </a:extLst>
          </p:cNvPr>
          <p:cNvPicPr>
            <a:picLocks noChangeAspect="1" noChangeArrowheads="1"/>
          </p:cNvPicPr>
          <p:nvPr/>
        </p:nvPicPr>
        <p:blipFill>
          <a:blip r:embed="rId3" cstate="print"/>
          <a:srcRect/>
          <a:stretch>
            <a:fillRect/>
          </a:stretch>
        </p:blipFill>
        <p:spPr bwMode="auto">
          <a:xfrm>
            <a:off x="2663302" y="3358903"/>
            <a:ext cx="792088" cy="1357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 name="Picture 2" descr="C:\Users\cbonafede\Desktop\-Liquido-del-silicone-della-pompa-di-diffusione-.jpg">
            <a:extLst>
              <a:ext uri="{FF2B5EF4-FFF2-40B4-BE49-F238E27FC236}">
                <a16:creationId xmlns:a16="http://schemas.microsoft.com/office/drawing/2014/main" id="{7A4B7E51-7239-4643-862E-E0B6A3CA4B1C}"/>
              </a:ext>
            </a:extLst>
          </p:cNvPr>
          <p:cNvPicPr>
            <a:picLocks noChangeAspect="1" noChangeArrowheads="1"/>
          </p:cNvPicPr>
          <p:nvPr/>
        </p:nvPicPr>
        <p:blipFill>
          <a:blip r:embed="rId4"/>
          <a:srcRect/>
          <a:stretch>
            <a:fillRect/>
          </a:stretch>
        </p:blipFill>
        <p:spPr bwMode="auto">
          <a:xfrm>
            <a:off x="2668635" y="4925169"/>
            <a:ext cx="792088" cy="13794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2" name="Picture 2">
            <a:extLst>
              <a:ext uri="{FF2B5EF4-FFF2-40B4-BE49-F238E27FC236}">
                <a16:creationId xmlns:a16="http://schemas.microsoft.com/office/drawing/2014/main" id="{CD571582-AF64-416D-B372-DAB515A7A5EA}"/>
              </a:ext>
            </a:extLst>
          </p:cNvPr>
          <p:cNvPicPr>
            <a:picLocks noChangeAspect="1" noChangeArrowheads="1"/>
          </p:cNvPicPr>
          <p:nvPr/>
        </p:nvPicPr>
        <p:blipFill>
          <a:blip r:embed="rId5" cstate="print"/>
          <a:srcRect/>
          <a:stretch>
            <a:fillRect/>
          </a:stretch>
        </p:blipFill>
        <p:spPr bwMode="auto">
          <a:xfrm>
            <a:off x="7199806" y="1683668"/>
            <a:ext cx="792088" cy="13681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3" name="Picture 13">
            <a:extLst>
              <a:ext uri="{FF2B5EF4-FFF2-40B4-BE49-F238E27FC236}">
                <a16:creationId xmlns:a16="http://schemas.microsoft.com/office/drawing/2014/main" id="{0137D180-5758-426A-825B-E80BB0EB102E}"/>
              </a:ext>
            </a:extLst>
          </p:cNvPr>
          <p:cNvPicPr>
            <a:picLocks noChangeAspect="1" noChangeArrowheads="1"/>
          </p:cNvPicPr>
          <p:nvPr/>
        </p:nvPicPr>
        <p:blipFill>
          <a:blip r:embed="rId6" cstate="print"/>
          <a:srcRect/>
          <a:stretch>
            <a:fillRect/>
          </a:stretch>
        </p:blipFill>
        <p:spPr bwMode="auto">
          <a:xfrm>
            <a:off x="7199807" y="3267844"/>
            <a:ext cx="798607" cy="13981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4" name="Picture 15">
            <a:extLst>
              <a:ext uri="{FF2B5EF4-FFF2-40B4-BE49-F238E27FC236}">
                <a16:creationId xmlns:a16="http://schemas.microsoft.com/office/drawing/2014/main" id="{05610066-F165-436C-A049-97167F842838}"/>
              </a:ext>
            </a:extLst>
          </p:cNvPr>
          <p:cNvPicPr>
            <a:picLocks noChangeAspect="1" noChangeArrowheads="1"/>
          </p:cNvPicPr>
          <p:nvPr/>
        </p:nvPicPr>
        <p:blipFill>
          <a:blip r:embed="rId7" cstate="print"/>
          <a:srcRect/>
          <a:stretch>
            <a:fillRect/>
          </a:stretch>
        </p:blipFill>
        <p:spPr bwMode="auto">
          <a:xfrm>
            <a:off x="7199806" y="4924028"/>
            <a:ext cx="826006" cy="13681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5" name="Rectangle 44">
            <a:extLst>
              <a:ext uri="{FF2B5EF4-FFF2-40B4-BE49-F238E27FC236}">
                <a16:creationId xmlns:a16="http://schemas.microsoft.com/office/drawing/2014/main" id="{8615AD64-4AE5-419B-90F2-9D82CEAE9A8F}"/>
              </a:ext>
            </a:extLst>
          </p:cNvPr>
          <p:cNvSpPr/>
          <p:nvPr/>
        </p:nvSpPr>
        <p:spPr>
          <a:xfrm>
            <a:off x="8076031" y="5380484"/>
            <a:ext cx="3131840" cy="892552"/>
          </a:xfrm>
          <a:prstGeom prst="rect">
            <a:avLst/>
          </a:prstGeom>
        </p:spPr>
        <p:txBody>
          <a:bodyPr wrap="square">
            <a:spAutoFit/>
          </a:bodyPr>
          <a:lstStyle/>
          <a:p>
            <a:r>
              <a:rPr lang="en-GB" sz="1300" b="1" dirty="0">
                <a:solidFill>
                  <a:schemeClr val="tx2"/>
                </a:solidFill>
              </a:rPr>
              <a:t>Plastic</a:t>
            </a:r>
          </a:p>
          <a:p>
            <a:r>
              <a:rPr lang="en-GB" sz="1300" dirty="0">
                <a:solidFill>
                  <a:schemeClr val="tx2"/>
                </a:solidFill>
              </a:rPr>
              <a:t>Pre-polymers, Polymer solution, synthetic polymer emulsion, </a:t>
            </a:r>
            <a:r>
              <a:rPr lang="en-GB" sz="1300" dirty="0" err="1">
                <a:solidFill>
                  <a:schemeClr val="tx2"/>
                </a:solidFill>
              </a:rPr>
              <a:t>Oligomer</a:t>
            </a:r>
            <a:r>
              <a:rPr lang="en-GB" sz="1300" dirty="0">
                <a:solidFill>
                  <a:schemeClr val="tx2"/>
                </a:solidFill>
              </a:rPr>
              <a:t>, </a:t>
            </a:r>
          </a:p>
          <a:p>
            <a:r>
              <a:rPr lang="en-GB" sz="1300" dirty="0">
                <a:solidFill>
                  <a:schemeClr val="tx2"/>
                </a:solidFill>
              </a:rPr>
              <a:t>carbon fibres</a:t>
            </a:r>
          </a:p>
        </p:txBody>
      </p:sp>
      <p:sp>
        <p:nvSpPr>
          <p:cNvPr id="46" name="Rectangle 45">
            <a:extLst>
              <a:ext uri="{FF2B5EF4-FFF2-40B4-BE49-F238E27FC236}">
                <a16:creationId xmlns:a16="http://schemas.microsoft.com/office/drawing/2014/main" id="{522F1154-1455-4D89-A4FF-7165B9D39701}"/>
              </a:ext>
            </a:extLst>
          </p:cNvPr>
          <p:cNvSpPr/>
          <p:nvPr/>
        </p:nvSpPr>
        <p:spPr>
          <a:xfrm>
            <a:off x="8082158" y="3608835"/>
            <a:ext cx="2574032" cy="692497"/>
          </a:xfrm>
          <a:prstGeom prst="rect">
            <a:avLst/>
          </a:prstGeom>
        </p:spPr>
        <p:txBody>
          <a:bodyPr wrap="square">
            <a:spAutoFit/>
          </a:bodyPr>
          <a:lstStyle/>
          <a:p>
            <a:r>
              <a:rPr lang="en-GB" sz="1300" b="1" dirty="0">
                <a:solidFill>
                  <a:schemeClr val="tx2"/>
                </a:solidFill>
              </a:rPr>
              <a:t>Refinery products</a:t>
            </a:r>
          </a:p>
          <a:p>
            <a:r>
              <a:rPr lang="en-GB" sz="1300" dirty="0">
                <a:solidFill>
                  <a:schemeClr val="tx2"/>
                </a:solidFill>
              </a:rPr>
              <a:t>Fuel oil, Diesel fuels, </a:t>
            </a:r>
            <a:r>
              <a:rPr lang="en-GB" sz="1300" dirty="0" err="1">
                <a:solidFill>
                  <a:schemeClr val="tx2"/>
                </a:solidFill>
              </a:rPr>
              <a:t>Naphta</a:t>
            </a:r>
            <a:r>
              <a:rPr lang="en-GB" sz="1300" dirty="0">
                <a:solidFill>
                  <a:schemeClr val="tx2"/>
                </a:solidFill>
              </a:rPr>
              <a:t>, Hydrocarbon, Asphalt, Bitumen </a:t>
            </a:r>
          </a:p>
        </p:txBody>
      </p:sp>
      <p:sp>
        <p:nvSpPr>
          <p:cNvPr id="47" name="Rectangle 46">
            <a:extLst>
              <a:ext uri="{FF2B5EF4-FFF2-40B4-BE49-F238E27FC236}">
                <a16:creationId xmlns:a16="http://schemas.microsoft.com/office/drawing/2014/main" id="{F075A5F5-5262-4957-B23B-F08FB3277A1D}"/>
              </a:ext>
            </a:extLst>
          </p:cNvPr>
          <p:cNvSpPr/>
          <p:nvPr/>
        </p:nvSpPr>
        <p:spPr>
          <a:xfrm>
            <a:off x="3311374" y="3627885"/>
            <a:ext cx="3888432" cy="632481"/>
          </a:xfrm>
          <a:prstGeom prst="rect">
            <a:avLst/>
          </a:prstGeom>
        </p:spPr>
        <p:txBody>
          <a:bodyPr wrap="square">
            <a:spAutoFit/>
          </a:bodyPr>
          <a:lstStyle/>
          <a:p>
            <a:pPr marL="533400" lvl="1" indent="-174625">
              <a:lnSpc>
                <a:spcPct val="90000"/>
              </a:lnSpc>
            </a:pPr>
            <a:r>
              <a:rPr lang="en-GB" sz="1300" b="1" dirty="0">
                <a:solidFill>
                  <a:schemeClr val="tx2"/>
                </a:solidFill>
              </a:rPr>
              <a:t>Lubrication</a:t>
            </a:r>
          </a:p>
          <a:p>
            <a:pPr marL="533400" lvl="1" indent="-174625">
              <a:lnSpc>
                <a:spcPct val="90000"/>
              </a:lnSpc>
            </a:pPr>
            <a:r>
              <a:rPr lang="en-GB" sz="1300" dirty="0">
                <a:solidFill>
                  <a:schemeClr val="tx2"/>
                </a:solidFill>
              </a:rPr>
              <a:t>Compressor Oil, Cooling Oil, </a:t>
            </a:r>
          </a:p>
          <a:p>
            <a:pPr marL="533400" lvl="1" indent="-174625">
              <a:lnSpc>
                <a:spcPct val="90000"/>
              </a:lnSpc>
            </a:pPr>
            <a:r>
              <a:rPr lang="en-GB" sz="1300" dirty="0">
                <a:solidFill>
                  <a:schemeClr val="tx2"/>
                </a:solidFill>
              </a:rPr>
              <a:t>Cutting Oil, Lubrication Oil, Processing Oil</a:t>
            </a:r>
          </a:p>
        </p:txBody>
      </p:sp>
      <p:sp>
        <p:nvSpPr>
          <p:cNvPr id="48" name="Rectangle 47">
            <a:extLst>
              <a:ext uri="{FF2B5EF4-FFF2-40B4-BE49-F238E27FC236}">
                <a16:creationId xmlns:a16="http://schemas.microsoft.com/office/drawing/2014/main" id="{336E67A9-EA29-4229-8F2E-448A717DC67B}"/>
              </a:ext>
            </a:extLst>
          </p:cNvPr>
          <p:cNvSpPr/>
          <p:nvPr/>
        </p:nvSpPr>
        <p:spPr>
          <a:xfrm>
            <a:off x="3311374" y="5428084"/>
            <a:ext cx="3203848" cy="452432"/>
          </a:xfrm>
          <a:prstGeom prst="rect">
            <a:avLst/>
          </a:prstGeom>
        </p:spPr>
        <p:txBody>
          <a:bodyPr wrap="square">
            <a:spAutoFit/>
          </a:bodyPr>
          <a:lstStyle/>
          <a:p>
            <a:pPr marL="533400" lvl="1" indent="-174625">
              <a:lnSpc>
                <a:spcPct val="90000"/>
              </a:lnSpc>
            </a:pPr>
            <a:r>
              <a:rPr lang="en-GB" sz="1300" b="1" dirty="0">
                <a:solidFill>
                  <a:schemeClr val="tx2"/>
                </a:solidFill>
              </a:rPr>
              <a:t>Silicon</a:t>
            </a:r>
          </a:p>
          <a:p>
            <a:pPr marL="533400" lvl="1" indent="-174625">
              <a:lnSpc>
                <a:spcPct val="90000"/>
              </a:lnSpc>
            </a:pPr>
            <a:r>
              <a:rPr lang="en-GB" sz="1300" dirty="0">
                <a:solidFill>
                  <a:schemeClr val="tx2"/>
                </a:solidFill>
              </a:rPr>
              <a:t>Silicon Oil, Silicon general base</a:t>
            </a:r>
          </a:p>
        </p:txBody>
      </p:sp>
      <p:sp>
        <p:nvSpPr>
          <p:cNvPr id="49" name="Rectangle 48">
            <a:extLst>
              <a:ext uri="{FF2B5EF4-FFF2-40B4-BE49-F238E27FC236}">
                <a16:creationId xmlns:a16="http://schemas.microsoft.com/office/drawing/2014/main" id="{6793FEA6-C274-4397-93BB-78CA3B8E86AA}"/>
              </a:ext>
            </a:extLst>
          </p:cNvPr>
          <p:cNvSpPr/>
          <p:nvPr/>
        </p:nvSpPr>
        <p:spPr>
          <a:xfrm>
            <a:off x="7722912" y="2109951"/>
            <a:ext cx="3131840" cy="632481"/>
          </a:xfrm>
          <a:prstGeom prst="rect">
            <a:avLst/>
          </a:prstGeom>
        </p:spPr>
        <p:txBody>
          <a:bodyPr wrap="square">
            <a:spAutoFit/>
          </a:bodyPr>
          <a:lstStyle/>
          <a:p>
            <a:pPr marL="533400" lvl="1" indent="-174625">
              <a:lnSpc>
                <a:spcPct val="90000"/>
              </a:lnSpc>
            </a:pPr>
            <a:r>
              <a:rPr lang="en-GB" sz="1300" b="1" dirty="0">
                <a:solidFill>
                  <a:schemeClr val="tx2"/>
                </a:solidFill>
              </a:rPr>
              <a:t>Resin</a:t>
            </a:r>
          </a:p>
          <a:p>
            <a:pPr marL="533400" lvl="1" indent="-174625">
              <a:lnSpc>
                <a:spcPct val="90000"/>
              </a:lnSpc>
            </a:pPr>
            <a:r>
              <a:rPr lang="en-GB" sz="1300" dirty="0">
                <a:solidFill>
                  <a:schemeClr val="tx2"/>
                </a:solidFill>
              </a:rPr>
              <a:t>Detergents, Additives, Alcohols,</a:t>
            </a:r>
          </a:p>
          <a:p>
            <a:pPr marL="533400" lvl="1" indent="-174625">
              <a:lnSpc>
                <a:spcPct val="90000"/>
              </a:lnSpc>
            </a:pPr>
            <a:r>
              <a:rPr lang="en-GB" sz="1300" dirty="0">
                <a:solidFill>
                  <a:schemeClr val="tx2"/>
                </a:solidFill>
              </a:rPr>
              <a:t>Acids, Phenols, Molten Sulphur</a:t>
            </a:r>
          </a:p>
        </p:txBody>
      </p:sp>
    </p:spTree>
    <p:extLst>
      <p:ext uri="{BB962C8B-B14F-4D97-AF65-F5344CB8AC3E}">
        <p14:creationId xmlns:p14="http://schemas.microsoft.com/office/powerpoint/2010/main" val="1339393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1B1CB90-ECDE-40E4-8423-E75AF6FF2B45}"/>
              </a:ext>
            </a:extLst>
          </p:cNvPr>
          <p:cNvSpPr>
            <a:spLocks noGrp="1"/>
          </p:cNvSpPr>
          <p:nvPr>
            <p:ph type="sldNum" sz="quarter" idx="17"/>
          </p:nvPr>
        </p:nvSpPr>
        <p:spPr/>
        <p:txBody>
          <a:bodyPr/>
          <a:lstStyle/>
          <a:p>
            <a:fld id="{F73A1D7B-8CC0-4366-B635-CE7308505681}" type="slidenum">
              <a:rPr lang="de-DE" smtClean="0"/>
              <a:pPr/>
              <a:t>34</a:t>
            </a:fld>
            <a:endParaRPr lang="de-DE" dirty="0"/>
          </a:p>
        </p:txBody>
      </p:sp>
      <p:sp>
        <p:nvSpPr>
          <p:cNvPr id="5" name="Title 3">
            <a:extLst>
              <a:ext uri="{FF2B5EF4-FFF2-40B4-BE49-F238E27FC236}">
                <a16:creationId xmlns:a16="http://schemas.microsoft.com/office/drawing/2014/main" id="{71A51309-BCAE-442C-AD5B-8F2070D32B03}"/>
              </a:ext>
            </a:extLst>
          </p:cNvPr>
          <p:cNvSpPr>
            <a:spLocks noGrp="1"/>
          </p:cNvSpPr>
          <p:nvPr>
            <p:ph type="title"/>
          </p:nvPr>
        </p:nvSpPr>
        <p:spPr>
          <a:xfrm>
            <a:off x="2663302" y="804800"/>
            <a:ext cx="7137646" cy="573834"/>
          </a:xfrm>
        </p:spPr>
        <p:txBody>
          <a:bodyPr>
            <a:normAutofit/>
          </a:bodyPr>
          <a:lstStyle/>
          <a:p>
            <a:r>
              <a:rPr lang="en-US" sz="3200" dirty="0"/>
              <a:t>12. Certifications</a:t>
            </a:r>
          </a:p>
        </p:txBody>
      </p:sp>
      <p:sp>
        <p:nvSpPr>
          <p:cNvPr id="19" name="Titolo 1">
            <a:extLst>
              <a:ext uri="{FF2B5EF4-FFF2-40B4-BE49-F238E27FC236}">
                <a16:creationId xmlns:a16="http://schemas.microsoft.com/office/drawing/2014/main" id="{F8FF3FA3-22C9-41AE-9209-17F83AF7A09D}"/>
              </a:ext>
            </a:extLst>
          </p:cNvPr>
          <p:cNvSpPr txBox="1">
            <a:spLocks/>
          </p:cNvSpPr>
          <p:nvPr/>
        </p:nvSpPr>
        <p:spPr bwMode="auto">
          <a:xfrm>
            <a:off x="2990378" y="1378634"/>
            <a:ext cx="1564821" cy="500063"/>
          </a:xfrm>
          <a:prstGeom prst="rect">
            <a:avLst/>
          </a:prstGeom>
          <a:noFill/>
          <a:ln w="9525">
            <a:noFill/>
            <a:miter lim="800000"/>
            <a:headEnd/>
            <a:tailEnd/>
          </a:ln>
        </p:spPr>
        <p:txBody>
          <a:bodyPr/>
          <a:lstStyle/>
          <a:p>
            <a:pPr algn="ctr"/>
            <a:r>
              <a:rPr lang="it-IT" sz="2000" dirty="0">
                <a:solidFill>
                  <a:srgbClr val="336699"/>
                </a:solidFill>
                <a:latin typeface="Calibri" pitchFamily="34" charset="0"/>
                <a:cs typeface="Arial" charset="0"/>
              </a:rPr>
              <a:t> </a:t>
            </a:r>
            <a:r>
              <a:rPr lang="it-IT" sz="2000" dirty="0">
                <a:solidFill>
                  <a:schemeClr val="tx2"/>
                </a:solidFill>
                <a:latin typeface="Calibri" pitchFamily="34" charset="0"/>
                <a:cs typeface="Arial" charset="0"/>
              </a:rPr>
              <a:t>API Q1</a:t>
            </a:r>
          </a:p>
        </p:txBody>
      </p:sp>
      <p:sp>
        <p:nvSpPr>
          <p:cNvPr id="20" name="Titolo 1">
            <a:extLst>
              <a:ext uri="{FF2B5EF4-FFF2-40B4-BE49-F238E27FC236}">
                <a16:creationId xmlns:a16="http://schemas.microsoft.com/office/drawing/2014/main" id="{223C8172-DBB2-4877-A5AC-3F5A4EED7535}"/>
              </a:ext>
            </a:extLst>
          </p:cNvPr>
          <p:cNvSpPr txBox="1">
            <a:spLocks/>
          </p:cNvSpPr>
          <p:nvPr/>
        </p:nvSpPr>
        <p:spPr bwMode="auto">
          <a:xfrm>
            <a:off x="4814334" y="2193000"/>
            <a:ext cx="1564821" cy="500062"/>
          </a:xfrm>
          <a:prstGeom prst="rect">
            <a:avLst/>
          </a:prstGeom>
          <a:noFill/>
          <a:ln w="9525">
            <a:noFill/>
            <a:miter lim="800000"/>
            <a:headEnd/>
            <a:tailEnd/>
          </a:ln>
        </p:spPr>
        <p:txBody>
          <a:bodyPr/>
          <a:lstStyle/>
          <a:p>
            <a:pPr algn="ctr"/>
            <a:r>
              <a:rPr lang="it-IT" sz="2000" dirty="0">
                <a:solidFill>
                  <a:schemeClr val="tx2"/>
                </a:solidFill>
                <a:latin typeface="Calibri" pitchFamily="34" charset="0"/>
                <a:cs typeface="Arial" charset="0"/>
              </a:rPr>
              <a:t>Lloyd</a:t>
            </a:r>
          </a:p>
        </p:txBody>
      </p:sp>
      <p:sp>
        <p:nvSpPr>
          <p:cNvPr id="21" name="Titolo 1">
            <a:extLst>
              <a:ext uri="{FF2B5EF4-FFF2-40B4-BE49-F238E27FC236}">
                <a16:creationId xmlns:a16="http://schemas.microsoft.com/office/drawing/2014/main" id="{2AC8AA81-7CC7-4A5D-8993-9A99584D0F7B}"/>
              </a:ext>
            </a:extLst>
          </p:cNvPr>
          <p:cNvSpPr txBox="1">
            <a:spLocks/>
          </p:cNvSpPr>
          <p:nvPr/>
        </p:nvSpPr>
        <p:spPr bwMode="auto">
          <a:xfrm>
            <a:off x="8777806" y="3154941"/>
            <a:ext cx="2019554" cy="500063"/>
          </a:xfrm>
          <a:prstGeom prst="rect">
            <a:avLst/>
          </a:prstGeom>
          <a:noFill/>
          <a:ln w="9525">
            <a:noFill/>
            <a:miter lim="800000"/>
            <a:headEnd/>
            <a:tailEnd/>
          </a:ln>
        </p:spPr>
        <p:txBody>
          <a:bodyPr/>
          <a:lstStyle/>
          <a:p>
            <a:pPr algn="ctr"/>
            <a:r>
              <a:rPr lang="it-IT" sz="2000" dirty="0">
                <a:solidFill>
                  <a:schemeClr val="tx2"/>
                </a:solidFill>
                <a:latin typeface="Calibri" pitchFamily="34" charset="0"/>
                <a:cs typeface="Arial" charset="0"/>
              </a:rPr>
              <a:t>ISO 9001 / 14001</a:t>
            </a:r>
          </a:p>
        </p:txBody>
      </p:sp>
      <p:pic>
        <p:nvPicPr>
          <p:cNvPr id="22" name="Picture 5">
            <a:extLst>
              <a:ext uri="{FF2B5EF4-FFF2-40B4-BE49-F238E27FC236}">
                <a16:creationId xmlns:a16="http://schemas.microsoft.com/office/drawing/2014/main" id="{A1E7EDFE-AD26-4ACF-89B1-33413B34EE28}"/>
              </a:ext>
            </a:extLst>
          </p:cNvPr>
          <p:cNvPicPr>
            <a:picLocks noChangeAspect="1" noChangeArrowheads="1"/>
          </p:cNvPicPr>
          <p:nvPr/>
        </p:nvPicPr>
        <p:blipFill>
          <a:blip r:embed="rId2" cstate="print"/>
          <a:srcRect/>
          <a:stretch>
            <a:fillRect/>
          </a:stretch>
        </p:blipFill>
        <p:spPr bwMode="auto">
          <a:xfrm>
            <a:off x="6553145" y="2980160"/>
            <a:ext cx="2239231" cy="3327993"/>
          </a:xfrm>
          <a:prstGeom prst="rect">
            <a:avLst/>
          </a:prstGeom>
          <a:noFill/>
          <a:ln w="9525">
            <a:noFill/>
            <a:miter lim="800000"/>
            <a:headEnd/>
            <a:tailEnd/>
          </a:ln>
        </p:spPr>
      </p:pic>
      <p:pic>
        <p:nvPicPr>
          <p:cNvPr id="23" name="Picture 22">
            <a:extLst>
              <a:ext uri="{FF2B5EF4-FFF2-40B4-BE49-F238E27FC236}">
                <a16:creationId xmlns:a16="http://schemas.microsoft.com/office/drawing/2014/main" id="{3F74FCB6-9199-4E9A-B2E8-7BEE186D453F}"/>
              </a:ext>
            </a:extLst>
          </p:cNvPr>
          <p:cNvPicPr/>
          <p:nvPr/>
        </p:nvPicPr>
        <p:blipFill>
          <a:blip r:embed="rId3" cstate="print"/>
          <a:srcRect/>
          <a:stretch>
            <a:fillRect/>
          </a:stretch>
        </p:blipFill>
        <p:spPr bwMode="auto">
          <a:xfrm>
            <a:off x="8650610" y="3692552"/>
            <a:ext cx="2055626" cy="2881414"/>
          </a:xfrm>
          <a:prstGeom prst="rect">
            <a:avLst/>
          </a:prstGeom>
          <a:noFill/>
          <a:ln w="9525">
            <a:noFill/>
            <a:miter lim="800000"/>
            <a:headEnd/>
            <a:tailEnd/>
          </a:ln>
        </p:spPr>
      </p:pic>
      <p:graphicFrame>
        <p:nvGraphicFramePr>
          <p:cNvPr id="24" name="Object 3">
            <a:extLst>
              <a:ext uri="{FF2B5EF4-FFF2-40B4-BE49-F238E27FC236}">
                <a16:creationId xmlns:a16="http://schemas.microsoft.com/office/drawing/2014/main" id="{18B05C1B-01FA-4207-B661-6D52ECAA1706}"/>
              </a:ext>
            </a:extLst>
          </p:cNvPr>
          <p:cNvGraphicFramePr>
            <a:graphicFrameLocks noChangeAspect="1"/>
          </p:cNvGraphicFramePr>
          <p:nvPr>
            <p:extLst>
              <p:ext uri="{D42A27DB-BD31-4B8C-83A1-F6EECF244321}">
                <p14:modId xmlns:p14="http://schemas.microsoft.com/office/powerpoint/2010/main" val="3127259870"/>
              </p:ext>
            </p:extLst>
          </p:nvPr>
        </p:nvGraphicFramePr>
        <p:xfrm>
          <a:off x="2651789" y="1758608"/>
          <a:ext cx="2362446" cy="3209430"/>
        </p:xfrm>
        <a:graphic>
          <a:graphicData uri="http://schemas.openxmlformats.org/presentationml/2006/ole">
            <mc:AlternateContent xmlns:mc="http://schemas.openxmlformats.org/markup-compatibility/2006">
              <mc:Choice xmlns:v="urn:schemas-microsoft-com:vml" Requires="v">
                <p:oleObj name="Acrobat Document" r:id="rId4" imgW="7779960" imgH="10051560" progId="AcroExch.Document.11">
                  <p:embed/>
                </p:oleObj>
              </mc:Choice>
              <mc:Fallback>
                <p:oleObj name="Acrobat Document" r:id="rId4" imgW="7779960" imgH="10051560" progId="AcroExch.Document.11">
                  <p:embed/>
                  <p:pic>
                    <p:nvPicPr>
                      <p:cNvPr id="24" name="Object 3">
                        <a:extLst>
                          <a:ext uri="{FF2B5EF4-FFF2-40B4-BE49-F238E27FC236}">
                            <a16:creationId xmlns:a16="http://schemas.microsoft.com/office/drawing/2014/main" id="{18B05C1B-01FA-4207-B661-6D52ECAA17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1789" y="1758608"/>
                        <a:ext cx="2362446" cy="320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 name="Object 5">
            <a:extLst>
              <a:ext uri="{FF2B5EF4-FFF2-40B4-BE49-F238E27FC236}">
                <a16:creationId xmlns:a16="http://schemas.microsoft.com/office/drawing/2014/main" id="{4986415D-DCC9-4C9C-B098-94783C3D0D35}"/>
              </a:ext>
            </a:extLst>
          </p:cNvPr>
          <p:cNvGraphicFramePr>
            <a:graphicFrameLocks noChangeAspect="1"/>
          </p:cNvGraphicFramePr>
          <p:nvPr>
            <p:extLst>
              <p:ext uri="{D42A27DB-BD31-4B8C-83A1-F6EECF244321}">
                <p14:modId xmlns:p14="http://schemas.microsoft.com/office/powerpoint/2010/main" val="3027717707"/>
              </p:ext>
            </p:extLst>
          </p:nvPr>
        </p:nvGraphicFramePr>
        <p:xfrm>
          <a:off x="4489724" y="2588261"/>
          <a:ext cx="2214039" cy="2674773"/>
        </p:xfrm>
        <a:graphic>
          <a:graphicData uri="http://schemas.openxmlformats.org/presentationml/2006/ole">
            <mc:AlternateContent xmlns:mc="http://schemas.openxmlformats.org/markup-compatibility/2006">
              <mc:Choice xmlns:v="urn:schemas-microsoft-com:vml" Requires="v">
                <p:oleObj name="Acrobat Document" r:id="rId6" imgW="7948800" imgH="11248560" progId="AcroExch.Document.11">
                  <p:embed/>
                </p:oleObj>
              </mc:Choice>
              <mc:Fallback>
                <p:oleObj name="Acrobat Document" r:id="rId6" imgW="7948800" imgH="11248560" progId="AcroExch.Document.11">
                  <p:embed/>
                  <p:pic>
                    <p:nvPicPr>
                      <p:cNvPr id="25" name="Object 5">
                        <a:extLst>
                          <a:ext uri="{FF2B5EF4-FFF2-40B4-BE49-F238E27FC236}">
                            <a16:creationId xmlns:a16="http://schemas.microsoft.com/office/drawing/2014/main" id="{4986415D-DCC9-4C9C-B098-94783C3D0D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9724" y="2588261"/>
                        <a:ext cx="2214039" cy="26747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itolo 1">
            <a:extLst>
              <a:ext uri="{FF2B5EF4-FFF2-40B4-BE49-F238E27FC236}">
                <a16:creationId xmlns:a16="http://schemas.microsoft.com/office/drawing/2014/main" id="{8A907523-15AB-436B-BB66-5B11707C604A}"/>
              </a:ext>
            </a:extLst>
          </p:cNvPr>
          <p:cNvSpPr txBox="1">
            <a:spLocks/>
          </p:cNvSpPr>
          <p:nvPr/>
        </p:nvSpPr>
        <p:spPr bwMode="auto">
          <a:xfrm>
            <a:off x="6659161" y="2534180"/>
            <a:ext cx="1564821" cy="500062"/>
          </a:xfrm>
          <a:prstGeom prst="rect">
            <a:avLst/>
          </a:prstGeom>
          <a:noFill/>
          <a:ln w="9525">
            <a:noFill/>
            <a:miter lim="800000"/>
            <a:headEnd/>
            <a:tailEnd/>
          </a:ln>
        </p:spPr>
        <p:txBody>
          <a:bodyPr/>
          <a:lstStyle/>
          <a:p>
            <a:pPr algn="ctr"/>
            <a:r>
              <a:rPr lang="it-IT" sz="2000" dirty="0">
                <a:solidFill>
                  <a:schemeClr val="tx2"/>
                </a:solidFill>
                <a:latin typeface="Calibri" pitchFamily="34" charset="0"/>
                <a:cs typeface="Arial" charset="0"/>
              </a:rPr>
              <a:t>ATEX</a:t>
            </a:r>
          </a:p>
        </p:txBody>
      </p:sp>
    </p:spTree>
    <p:extLst>
      <p:ext uri="{BB962C8B-B14F-4D97-AF65-F5344CB8AC3E}">
        <p14:creationId xmlns:p14="http://schemas.microsoft.com/office/powerpoint/2010/main" val="1388400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1E38E41-B24E-44CF-8D76-FE92E694ED4A}"/>
              </a:ext>
            </a:extLst>
          </p:cNvPr>
          <p:cNvSpPr>
            <a:spLocks noGrp="1"/>
          </p:cNvSpPr>
          <p:nvPr>
            <p:ph type="sldNum" sz="quarter" idx="12"/>
          </p:nvPr>
        </p:nvSpPr>
        <p:spPr/>
        <p:txBody>
          <a:bodyPr/>
          <a:lstStyle/>
          <a:p>
            <a:fld id="{F73A1D7B-8CC0-4366-B635-CE7308505681}" type="slidenum">
              <a:rPr lang="de-DE" smtClean="0"/>
              <a:pPr/>
              <a:t>35</a:t>
            </a:fld>
            <a:endParaRPr lang="de-DE"/>
          </a:p>
        </p:txBody>
      </p:sp>
      <p:sp>
        <p:nvSpPr>
          <p:cNvPr id="5" name="Inhaltsplatzhalter 4">
            <a:extLst>
              <a:ext uri="{FF2B5EF4-FFF2-40B4-BE49-F238E27FC236}">
                <a16:creationId xmlns:a16="http://schemas.microsoft.com/office/drawing/2014/main" id="{7CD43AFD-A080-40F9-BC4E-6381BA0FD676}"/>
              </a:ext>
            </a:extLst>
          </p:cNvPr>
          <p:cNvSpPr>
            <a:spLocks noGrp="1"/>
          </p:cNvSpPr>
          <p:nvPr>
            <p:ph type="body" sz="quarter" idx="4294967295"/>
          </p:nvPr>
        </p:nvSpPr>
        <p:spPr>
          <a:xfrm>
            <a:off x="552450" y="1160463"/>
            <a:ext cx="11087100" cy="4787900"/>
          </a:xfrm>
        </p:spPr>
        <p:txBody>
          <a:bodyPr>
            <a:normAutofit/>
          </a:bodyPr>
          <a:lstStyle/>
          <a:p>
            <a:pPr marL="285750" lvl="4" indent="-285750">
              <a:buClr>
                <a:schemeClr val="bg1">
                  <a:lumMod val="50000"/>
                </a:schemeClr>
              </a:buClr>
              <a:buFont typeface="Wingdings" panose="05000000000000000000" pitchFamily="2" charset="2"/>
              <a:buChar char="§"/>
            </a:pPr>
            <a:r>
              <a:rPr lang="de-DE" b="0" dirty="0" err="1"/>
              <a:t>iLobby</a:t>
            </a:r>
            <a:r>
              <a:rPr lang="de-DE" b="0" dirty="0"/>
              <a:t> für Besucher</a:t>
            </a:r>
          </a:p>
          <a:p>
            <a:pPr marL="285750" lvl="4" indent="-285750">
              <a:buClr>
                <a:schemeClr val="bg1">
                  <a:lumMod val="50000"/>
                </a:schemeClr>
              </a:buClr>
              <a:buFont typeface="Wingdings" panose="05000000000000000000" pitchFamily="2" charset="2"/>
              <a:buChar char="§"/>
            </a:pPr>
            <a:endParaRPr lang="de-DE" b="0" dirty="0"/>
          </a:p>
          <a:p>
            <a:pPr lvl="4"/>
            <a:endParaRPr lang="de-DE" dirty="0"/>
          </a:p>
        </p:txBody>
      </p:sp>
      <p:sp>
        <p:nvSpPr>
          <p:cNvPr id="2" name="Titel 1">
            <a:extLst>
              <a:ext uri="{FF2B5EF4-FFF2-40B4-BE49-F238E27FC236}">
                <a16:creationId xmlns:a16="http://schemas.microsoft.com/office/drawing/2014/main" id="{6DAA5A06-2946-432D-96A4-AA14C8749993}"/>
              </a:ext>
            </a:extLst>
          </p:cNvPr>
          <p:cNvSpPr>
            <a:spLocks noGrp="1"/>
          </p:cNvSpPr>
          <p:nvPr>
            <p:ph type="title"/>
          </p:nvPr>
        </p:nvSpPr>
        <p:spPr/>
        <p:txBody>
          <a:bodyPr/>
          <a:lstStyle/>
          <a:p>
            <a:r>
              <a:rPr lang="it-IT" dirty="0" err="1"/>
              <a:t>Ausblick</a:t>
            </a:r>
            <a:endParaRPr lang="de-DE" dirty="0"/>
          </a:p>
        </p:txBody>
      </p:sp>
      <p:pic>
        <p:nvPicPr>
          <p:cNvPr id="6" name="Grafik 5">
            <a:extLst>
              <a:ext uri="{FF2B5EF4-FFF2-40B4-BE49-F238E27FC236}">
                <a16:creationId xmlns:a16="http://schemas.microsoft.com/office/drawing/2014/main" id="{4D7528EC-F737-4417-8F6A-75AF370986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Foliennummernplatzhalter 3">
            <a:extLst>
              <a:ext uri="{FF2B5EF4-FFF2-40B4-BE49-F238E27FC236}">
                <a16:creationId xmlns:a16="http://schemas.microsoft.com/office/drawing/2014/main" id="{63FD6F14-1301-42DB-9A9E-6B87A4F7B295}"/>
              </a:ext>
            </a:extLst>
          </p:cNvPr>
          <p:cNvSpPr txBox="1">
            <a:spLocks/>
          </p:cNvSpPr>
          <p:nvPr/>
        </p:nvSpPr>
        <p:spPr>
          <a:xfrm>
            <a:off x="11262000" y="6481575"/>
            <a:ext cx="377550" cy="376425"/>
          </a:xfrm>
          <a:prstGeom prst="rect">
            <a:avLst/>
          </a:prstGeom>
        </p:spPr>
        <p:txBody>
          <a:bodyPr vert="horz" lIns="0" tIns="0" rIns="0" bIns="0" rtlCol="0" anchor="t" anchorCtr="0"/>
          <a:lstStyle>
            <a:defPPr>
              <a:defRPr lang="de-DE"/>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3A1D7B-8CC0-4366-B635-CE7308505681}" type="slidenum">
              <a:rPr lang="de-DE" smtClean="0"/>
              <a:pPr/>
              <a:t>35</a:t>
            </a:fld>
            <a:endParaRPr lang="de-DE" dirty="0"/>
          </a:p>
        </p:txBody>
      </p:sp>
      <p:sp>
        <p:nvSpPr>
          <p:cNvPr id="9" name="Sechseck 8">
            <a:extLst>
              <a:ext uri="{FF2B5EF4-FFF2-40B4-BE49-F238E27FC236}">
                <a16:creationId xmlns:a16="http://schemas.microsoft.com/office/drawing/2014/main" id="{B2743D25-C5FD-4AE0-9863-7087843D0753}"/>
              </a:ext>
            </a:extLst>
          </p:cNvPr>
          <p:cNvSpPr>
            <a:spLocks noChangeAspect="1"/>
          </p:cNvSpPr>
          <p:nvPr/>
        </p:nvSpPr>
        <p:spPr>
          <a:xfrm>
            <a:off x="2774107" y="1134269"/>
            <a:ext cx="2577803" cy="2232000"/>
          </a:xfrm>
          <a:prstGeom prst="hexagon">
            <a:avLst>
              <a:gd name="adj" fmla="val 28876"/>
              <a:gd name="vf" fmla="val 115470"/>
            </a:avLst>
          </a:prstGeom>
          <a:solidFill>
            <a:srgbClr val="FA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Thank you for your attention</a:t>
            </a:r>
          </a:p>
        </p:txBody>
      </p:sp>
      <p:sp>
        <p:nvSpPr>
          <p:cNvPr id="10" name="Sechseck 9">
            <a:extLst>
              <a:ext uri="{FF2B5EF4-FFF2-40B4-BE49-F238E27FC236}">
                <a16:creationId xmlns:a16="http://schemas.microsoft.com/office/drawing/2014/main" id="{6E2E0731-BDCE-487D-B22F-B17AC10C3485}"/>
              </a:ext>
            </a:extLst>
          </p:cNvPr>
          <p:cNvSpPr>
            <a:spLocks noChangeAspect="1"/>
          </p:cNvSpPr>
          <p:nvPr/>
        </p:nvSpPr>
        <p:spPr>
          <a:xfrm>
            <a:off x="6872847" y="3486552"/>
            <a:ext cx="2619380" cy="2268000"/>
          </a:xfrm>
          <a:prstGeom prst="hexagon">
            <a:avLst>
              <a:gd name="adj" fmla="val 28876"/>
              <a:gd name="vf" fmla="val 115470"/>
            </a:avLst>
          </a:prstGeom>
          <a:solidFill>
            <a:srgbClr val="FA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rPr>
              <a:t>Question time</a:t>
            </a:r>
          </a:p>
        </p:txBody>
      </p:sp>
    </p:spTree>
    <p:extLst>
      <p:ext uri="{BB962C8B-B14F-4D97-AF65-F5344CB8AC3E}">
        <p14:creationId xmlns:p14="http://schemas.microsoft.com/office/powerpoint/2010/main" val="3111130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4E3EB-1060-C3DC-3A9F-12B74677943D}"/>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C9166963-90CF-D1BA-14D9-86F9057BA53B}"/>
              </a:ext>
            </a:extLst>
          </p:cNvPr>
          <p:cNvSpPr>
            <a:spLocks noGrp="1"/>
          </p:cNvSpPr>
          <p:nvPr>
            <p:ph type="sldNum" sz="quarter" idx="17"/>
          </p:nvPr>
        </p:nvSpPr>
        <p:spPr/>
        <p:txBody>
          <a:bodyPr/>
          <a:lstStyle/>
          <a:p>
            <a:fld id="{F73A1D7B-8CC0-4366-B635-CE7308505681}" type="slidenum">
              <a:rPr lang="de-DE" smtClean="0"/>
              <a:pPr/>
              <a:t>36</a:t>
            </a:fld>
            <a:endParaRPr lang="de-DE" dirty="0"/>
          </a:p>
        </p:txBody>
      </p:sp>
      <p:sp>
        <p:nvSpPr>
          <p:cNvPr id="11" name="Rettangolo 10">
            <a:extLst>
              <a:ext uri="{FF2B5EF4-FFF2-40B4-BE49-F238E27FC236}">
                <a16:creationId xmlns:a16="http://schemas.microsoft.com/office/drawing/2014/main" id="{2AC6B2ED-F2AC-E4E2-9A34-12295D459BF4}"/>
              </a:ext>
            </a:extLst>
          </p:cNvPr>
          <p:cNvSpPr/>
          <p:nvPr/>
        </p:nvSpPr>
        <p:spPr>
          <a:xfrm>
            <a:off x="2335697" y="1557718"/>
            <a:ext cx="9521686" cy="3816429"/>
          </a:xfrm>
          <a:prstGeom prst="rect">
            <a:avLst/>
          </a:prstGeom>
        </p:spPr>
        <p:txBody>
          <a:bodyPr wrap="square">
            <a:spAutoFit/>
          </a:bodyPr>
          <a:lstStyle/>
          <a:p>
            <a:r>
              <a:rPr lang="en-US" sz="4000" b="1" u="sng" dirty="0"/>
              <a:t>Contact for your gear pump request :</a:t>
            </a:r>
          </a:p>
          <a:p>
            <a:endParaRPr lang="en-US" sz="4000" b="1" dirty="0"/>
          </a:p>
          <a:p>
            <a:r>
              <a:rPr lang="en-US" sz="4000" dirty="0"/>
              <a:t>Anand Deshpande</a:t>
            </a:r>
          </a:p>
          <a:p>
            <a:r>
              <a:rPr lang="en-US" sz="4000" dirty="0"/>
              <a:t>Email: anand.deshpande@maag.com</a:t>
            </a:r>
          </a:p>
          <a:p>
            <a:r>
              <a:rPr lang="en-US" sz="4000" dirty="0"/>
              <a:t>Mobile : +91 9619701424</a:t>
            </a:r>
            <a:endParaRPr lang="en-IN" sz="4000" dirty="0"/>
          </a:p>
          <a:p>
            <a:endParaRPr lang="en-IN" dirty="0"/>
          </a:p>
          <a:p>
            <a:pPr lvl="0"/>
            <a:endParaRPr lang="en-IN" sz="2400" b="1" dirty="0"/>
          </a:p>
        </p:txBody>
      </p:sp>
    </p:spTree>
    <p:extLst>
      <p:ext uri="{BB962C8B-B14F-4D97-AF65-F5344CB8AC3E}">
        <p14:creationId xmlns:p14="http://schemas.microsoft.com/office/powerpoint/2010/main" val="266152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3335">
              <a:lnSpc>
                <a:spcPct val="100000"/>
              </a:lnSpc>
              <a:spcBef>
                <a:spcPts val="100"/>
              </a:spcBef>
            </a:pPr>
            <a:r>
              <a:rPr b="0" dirty="0">
                <a:latin typeface="Arial"/>
                <a:cs typeface="Arial"/>
              </a:rPr>
              <a:t>Inside</a:t>
            </a:r>
            <a:r>
              <a:rPr b="0" spc="-50" dirty="0">
                <a:latin typeface="Arial"/>
                <a:cs typeface="Arial"/>
              </a:rPr>
              <a:t> </a:t>
            </a:r>
            <a:r>
              <a:rPr lang="de-DE" b="0" spc="-20" dirty="0">
                <a:latin typeface="Arial"/>
                <a:cs typeface="Arial"/>
              </a:rPr>
              <a:t>MAAG</a:t>
            </a:r>
            <a:endParaRPr b="0" spc="-20" dirty="0">
              <a:latin typeface="Arial"/>
              <a:cs typeface="Arial"/>
            </a:endParaRPr>
          </a:p>
        </p:txBody>
      </p:sp>
      <p:sp>
        <p:nvSpPr>
          <p:cNvPr id="3" name="object 3"/>
          <p:cNvSpPr txBox="1"/>
          <p:nvPr/>
        </p:nvSpPr>
        <p:spPr>
          <a:xfrm>
            <a:off x="539673" y="1416062"/>
            <a:ext cx="4824095" cy="2753360"/>
          </a:xfrm>
          <a:prstGeom prst="rect">
            <a:avLst/>
          </a:prstGeom>
        </p:spPr>
        <p:txBody>
          <a:bodyPr vert="horz" wrap="square" lIns="0" tIns="88900" rIns="0" bIns="0" rtlCol="0">
            <a:spAutoFit/>
          </a:bodyPr>
          <a:lstStyle/>
          <a:p>
            <a:pPr marL="279400" indent="-266700">
              <a:lnSpc>
                <a:spcPct val="100000"/>
              </a:lnSpc>
              <a:spcBef>
                <a:spcPts val="700"/>
              </a:spcBef>
              <a:buClr>
                <a:srgbClr val="898A83"/>
              </a:buClr>
              <a:buFont typeface="Wingdings"/>
              <a:buChar char=""/>
              <a:tabLst>
                <a:tab pos="279400" algn="l"/>
              </a:tabLst>
            </a:pPr>
            <a:r>
              <a:rPr sz="1800" dirty="0">
                <a:latin typeface="Arial"/>
                <a:cs typeface="Arial"/>
              </a:rPr>
              <a:t>Maag</a:t>
            </a:r>
            <a:r>
              <a:rPr sz="1800" spc="-20" dirty="0">
                <a:latin typeface="Arial"/>
                <a:cs typeface="Arial"/>
              </a:rPr>
              <a:t> </a:t>
            </a:r>
            <a:r>
              <a:rPr sz="1800" dirty="0">
                <a:latin typeface="Arial"/>
                <a:cs typeface="Arial"/>
              </a:rPr>
              <a:t>Pump</a:t>
            </a:r>
            <a:r>
              <a:rPr sz="1800" spc="-35" dirty="0">
                <a:latin typeface="Arial"/>
                <a:cs typeface="Arial"/>
              </a:rPr>
              <a:t> </a:t>
            </a:r>
            <a:r>
              <a:rPr sz="1800" dirty="0">
                <a:latin typeface="Arial"/>
                <a:cs typeface="Arial"/>
              </a:rPr>
              <a:t>Systems</a:t>
            </a:r>
            <a:r>
              <a:rPr sz="1800" spc="-5" dirty="0">
                <a:latin typeface="Arial"/>
                <a:cs typeface="Arial"/>
              </a:rPr>
              <a:t> </a:t>
            </a:r>
            <a:r>
              <a:rPr sz="1800" dirty="0">
                <a:latin typeface="Arial"/>
                <a:cs typeface="Arial"/>
              </a:rPr>
              <a:t>founded</a:t>
            </a:r>
            <a:r>
              <a:rPr sz="1800" spc="-20" dirty="0">
                <a:latin typeface="Arial"/>
                <a:cs typeface="Arial"/>
              </a:rPr>
              <a:t> </a:t>
            </a:r>
            <a:r>
              <a:rPr sz="1800" dirty="0">
                <a:latin typeface="Arial"/>
                <a:cs typeface="Arial"/>
              </a:rPr>
              <a:t>in</a:t>
            </a:r>
            <a:r>
              <a:rPr sz="1800" spc="-35" dirty="0">
                <a:latin typeface="Arial"/>
                <a:cs typeface="Arial"/>
              </a:rPr>
              <a:t> </a:t>
            </a:r>
            <a:r>
              <a:rPr sz="1800" spc="-20" dirty="0">
                <a:latin typeface="Arial"/>
                <a:cs typeface="Arial"/>
              </a:rPr>
              <a:t>1913</a:t>
            </a:r>
            <a:endParaRPr sz="1800" dirty="0">
              <a:latin typeface="Arial"/>
              <a:cs typeface="Arial"/>
            </a:endParaRPr>
          </a:p>
          <a:p>
            <a:pPr marL="279400" indent="-266700">
              <a:lnSpc>
                <a:spcPct val="100000"/>
              </a:lnSpc>
              <a:spcBef>
                <a:spcPts val="595"/>
              </a:spcBef>
              <a:buClr>
                <a:srgbClr val="898A83"/>
              </a:buClr>
              <a:buFont typeface="Wingdings"/>
              <a:buChar char=""/>
              <a:tabLst>
                <a:tab pos="279400" algn="l"/>
              </a:tabLst>
            </a:pPr>
            <a:r>
              <a:rPr sz="1800" dirty="0">
                <a:latin typeface="Arial"/>
                <a:cs typeface="Arial"/>
              </a:rPr>
              <a:t>Headquartered</a:t>
            </a:r>
            <a:r>
              <a:rPr sz="1800" spc="-20" dirty="0">
                <a:latin typeface="Arial"/>
                <a:cs typeface="Arial"/>
              </a:rPr>
              <a:t> </a:t>
            </a:r>
            <a:r>
              <a:rPr sz="1800" dirty="0">
                <a:latin typeface="Arial"/>
                <a:cs typeface="Arial"/>
              </a:rPr>
              <a:t>in</a:t>
            </a:r>
            <a:r>
              <a:rPr sz="1800" spc="-50" dirty="0">
                <a:latin typeface="Arial"/>
                <a:cs typeface="Arial"/>
              </a:rPr>
              <a:t> </a:t>
            </a:r>
            <a:r>
              <a:rPr sz="1800" dirty="0">
                <a:latin typeface="Arial"/>
                <a:cs typeface="Arial"/>
              </a:rPr>
              <a:t>Oberglatt,</a:t>
            </a:r>
            <a:r>
              <a:rPr sz="1800" spc="-40" dirty="0">
                <a:latin typeface="Arial"/>
                <a:cs typeface="Arial"/>
              </a:rPr>
              <a:t> </a:t>
            </a:r>
            <a:r>
              <a:rPr sz="1800" spc="-10" dirty="0">
                <a:latin typeface="Arial"/>
                <a:cs typeface="Arial"/>
              </a:rPr>
              <a:t>Switzerland</a:t>
            </a:r>
            <a:endParaRPr sz="1800" dirty="0">
              <a:latin typeface="Arial"/>
              <a:cs typeface="Arial"/>
            </a:endParaRPr>
          </a:p>
          <a:p>
            <a:pPr marL="279400" indent="-266700">
              <a:lnSpc>
                <a:spcPct val="100000"/>
              </a:lnSpc>
              <a:spcBef>
                <a:spcPts val="600"/>
              </a:spcBef>
              <a:buClr>
                <a:srgbClr val="898A83"/>
              </a:buClr>
              <a:buFont typeface="Wingdings"/>
              <a:buChar char=""/>
              <a:tabLst>
                <a:tab pos="279400" algn="l"/>
              </a:tabLst>
            </a:pPr>
            <a:r>
              <a:rPr sz="1800" dirty="0">
                <a:latin typeface="Arial"/>
                <a:cs typeface="Arial"/>
              </a:rPr>
              <a:t>Specialists</a:t>
            </a:r>
            <a:r>
              <a:rPr sz="1800" spc="-25" dirty="0">
                <a:latin typeface="Arial"/>
                <a:cs typeface="Arial"/>
              </a:rPr>
              <a:t> </a:t>
            </a:r>
            <a:r>
              <a:rPr sz="1800" dirty="0">
                <a:latin typeface="Arial"/>
                <a:cs typeface="Arial"/>
              </a:rPr>
              <a:t>in</a:t>
            </a:r>
            <a:r>
              <a:rPr sz="1800" spc="-25" dirty="0">
                <a:latin typeface="Arial"/>
                <a:cs typeface="Arial"/>
              </a:rPr>
              <a:t> </a:t>
            </a:r>
            <a:r>
              <a:rPr sz="1800" dirty="0">
                <a:latin typeface="Arial"/>
                <a:cs typeface="Arial"/>
              </a:rPr>
              <a:t>Plastics</a:t>
            </a:r>
            <a:r>
              <a:rPr sz="1800" spc="-35" dirty="0">
                <a:latin typeface="Arial"/>
                <a:cs typeface="Arial"/>
              </a:rPr>
              <a:t> </a:t>
            </a:r>
            <a:r>
              <a:rPr sz="1800" spc="-10" dirty="0">
                <a:latin typeface="Arial"/>
                <a:cs typeface="Arial"/>
              </a:rPr>
              <a:t>Processing</a:t>
            </a:r>
            <a:endParaRPr sz="1800" dirty="0">
              <a:latin typeface="Arial"/>
              <a:cs typeface="Arial"/>
            </a:endParaRPr>
          </a:p>
          <a:p>
            <a:pPr marL="279400" indent="-266700">
              <a:lnSpc>
                <a:spcPct val="100000"/>
              </a:lnSpc>
              <a:spcBef>
                <a:spcPts val="600"/>
              </a:spcBef>
              <a:buClr>
                <a:srgbClr val="898A83"/>
              </a:buClr>
              <a:buFont typeface="Wingdings"/>
              <a:buChar char=""/>
              <a:tabLst>
                <a:tab pos="279400" algn="l"/>
              </a:tabLst>
            </a:pPr>
            <a:r>
              <a:rPr sz="1800" dirty="0">
                <a:latin typeface="Arial"/>
                <a:cs typeface="Arial"/>
              </a:rPr>
              <a:t>More</a:t>
            </a:r>
            <a:r>
              <a:rPr sz="1800" spc="-55" dirty="0">
                <a:latin typeface="Arial"/>
                <a:cs typeface="Arial"/>
              </a:rPr>
              <a:t> </a:t>
            </a:r>
            <a:r>
              <a:rPr sz="1800" dirty="0">
                <a:latin typeface="Arial"/>
                <a:cs typeface="Arial"/>
              </a:rPr>
              <a:t>than</a:t>
            </a:r>
            <a:r>
              <a:rPr sz="1800" spc="-30" dirty="0">
                <a:latin typeface="Arial"/>
                <a:cs typeface="Arial"/>
              </a:rPr>
              <a:t> </a:t>
            </a:r>
            <a:r>
              <a:rPr sz="1800" dirty="0">
                <a:latin typeface="Arial"/>
                <a:cs typeface="Arial"/>
              </a:rPr>
              <a:t>1,900</a:t>
            </a:r>
            <a:r>
              <a:rPr sz="1800" spc="-40" dirty="0">
                <a:latin typeface="Arial"/>
                <a:cs typeface="Arial"/>
              </a:rPr>
              <a:t> </a:t>
            </a:r>
            <a:r>
              <a:rPr sz="1800" dirty="0">
                <a:latin typeface="Arial"/>
                <a:cs typeface="Arial"/>
              </a:rPr>
              <a:t>employees</a:t>
            </a:r>
            <a:r>
              <a:rPr sz="1800" spc="10" dirty="0">
                <a:latin typeface="Arial"/>
                <a:cs typeface="Arial"/>
              </a:rPr>
              <a:t> </a:t>
            </a:r>
            <a:r>
              <a:rPr sz="1800" spc="-10" dirty="0">
                <a:latin typeface="Arial"/>
                <a:cs typeface="Arial"/>
              </a:rPr>
              <a:t>worldwide</a:t>
            </a:r>
            <a:endParaRPr sz="1800" dirty="0">
              <a:latin typeface="Arial"/>
              <a:cs typeface="Arial"/>
            </a:endParaRPr>
          </a:p>
          <a:p>
            <a:pPr marL="279400" marR="5080" indent="-267335">
              <a:lnSpc>
                <a:spcPct val="100000"/>
              </a:lnSpc>
              <a:spcBef>
                <a:spcPts val="600"/>
              </a:spcBef>
              <a:buClr>
                <a:srgbClr val="898A83"/>
              </a:buClr>
              <a:buFont typeface="Wingdings"/>
              <a:buChar char=""/>
              <a:tabLst>
                <a:tab pos="279400" algn="l"/>
              </a:tabLst>
            </a:pPr>
            <a:r>
              <a:rPr sz="1800" dirty="0">
                <a:latin typeface="Arial"/>
                <a:cs typeface="Arial"/>
              </a:rPr>
              <a:t>Global</a:t>
            </a:r>
            <a:r>
              <a:rPr sz="1800" spc="-30" dirty="0">
                <a:latin typeface="Arial"/>
                <a:cs typeface="Arial"/>
              </a:rPr>
              <a:t> </a:t>
            </a:r>
            <a:r>
              <a:rPr sz="1800" dirty="0">
                <a:latin typeface="Arial"/>
                <a:cs typeface="Arial"/>
              </a:rPr>
              <a:t>footprint</a:t>
            </a:r>
            <a:r>
              <a:rPr sz="1800" spc="-30" dirty="0">
                <a:latin typeface="Arial"/>
                <a:cs typeface="Arial"/>
              </a:rPr>
              <a:t> </a:t>
            </a:r>
            <a:r>
              <a:rPr sz="1800" dirty="0">
                <a:latin typeface="Arial"/>
                <a:cs typeface="Arial"/>
              </a:rPr>
              <a:t>with</a:t>
            </a:r>
            <a:r>
              <a:rPr sz="1800" spc="5" dirty="0">
                <a:latin typeface="Arial"/>
                <a:cs typeface="Arial"/>
              </a:rPr>
              <a:t> </a:t>
            </a:r>
            <a:r>
              <a:rPr sz="1800" dirty="0">
                <a:latin typeface="Arial"/>
                <a:cs typeface="Arial"/>
              </a:rPr>
              <a:t>facilities</a:t>
            </a:r>
            <a:r>
              <a:rPr sz="1800" spc="-20" dirty="0">
                <a:latin typeface="Arial"/>
                <a:cs typeface="Arial"/>
              </a:rPr>
              <a:t> </a:t>
            </a:r>
            <a:r>
              <a:rPr sz="1800" dirty="0">
                <a:latin typeface="Arial"/>
                <a:cs typeface="Arial"/>
              </a:rPr>
              <a:t>in</a:t>
            </a:r>
            <a:r>
              <a:rPr sz="1800" spc="-40" dirty="0">
                <a:latin typeface="Arial"/>
                <a:cs typeface="Arial"/>
              </a:rPr>
              <a:t> </a:t>
            </a:r>
            <a:r>
              <a:rPr sz="1800" dirty="0">
                <a:latin typeface="Arial"/>
                <a:cs typeface="Arial"/>
              </a:rPr>
              <a:t>USA,</a:t>
            </a:r>
            <a:r>
              <a:rPr sz="1800" spc="-30" dirty="0">
                <a:latin typeface="Arial"/>
                <a:cs typeface="Arial"/>
              </a:rPr>
              <a:t> </a:t>
            </a:r>
            <a:r>
              <a:rPr sz="1800" spc="-10" dirty="0">
                <a:latin typeface="Arial"/>
                <a:cs typeface="Arial"/>
              </a:rPr>
              <a:t>Europe </a:t>
            </a:r>
            <a:r>
              <a:rPr sz="1800" dirty="0">
                <a:latin typeface="Arial"/>
                <a:cs typeface="Arial"/>
              </a:rPr>
              <a:t>and</a:t>
            </a:r>
            <a:r>
              <a:rPr sz="1800" spc="-114" dirty="0">
                <a:latin typeface="Arial"/>
                <a:cs typeface="Arial"/>
              </a:rPr>
              <a:t> </a:t>
            </a:r>
            <a:r>
              <a:rPr sz="1800" dirty="0">
                <a:latin typeface="Arial"/>
                <a:cs typeface="Arial"/>
              </a:rPr>
              <a:t>Asia</a:t>
            </a:r>
            <a:r>
              <a:rPr sz="1800" spc="-10" dirty="0">
                <a:latin typeface="Arial"/>
                <a:cs typeface="Arial"/>
              </a:rPr>
              <a:t> Pacific</a:t>
            </a:r>
            <a:endParaRPr sz="1800" dirty="0">
              <a:latin typeface="Arial"/>
              <a:cs typeface="Arial"/>
            </a:endParaRPr>
          </a:p>
          <a:p>
            <a:pPr marL="279400" indent="-266700">
              <a:lnSpc>
                <a:spcPct val="100000"/>
              </a:lnSpc>
              <a:spcBef>
                <a:spcPts val="600"/>
              </a:spcBef>
              <a:buClr>
                <a:srgbClr val="898A83"/>
              </a:buClr>
              <a:buFont typeface="Wingdings"/>
              <a:buChar char=""/>
              <a:tabLst>
                <a:tab pos="279400" algn="l"/>
              </a:tabLst>
            </a:pPr>
            <a:r>
              <a:rPr sz="1800" dirty="0">
                <a:latin typeface="Arial"/>
                <a:cs typeface="Arial"/>
              </a:rPr>
              <a:t>Annual</a:t>
            </a:r>
            <a:r>
              <a:rPr sz="1800" spc="-25" dirty="0">
                <a:latin typeface="Arial"/>
                <a:cs typeface="Arial"/>
              </a:rPr>
              <a:t> </a:t>
            </a:r>
            <a:r>
              <a:rPr sz="1800" dirty="0">
                <a:latin typeface="Arial"/>
                <a:cs typeface="Arial"/>
              </a:rPr>
              <a:t>turnover</a:t>
            </a:r>
            <a:r>
              <a:rPr lang="de-DE" sz="1800" dirty="0">
                <a:latin typeface="Arial"/>
                <a:cs typeface="Arial"/>
              </a:rPr>
              <a:t> 2025</a:t>
            </a:r>
            <a:r>
              <a:rPr sz="1800" spc="-10" dirty="0">
                <a:latin typeface="Arial"/>
                <a:cs typeface="Arial"/>
              </a:rPr>
              <a:t> </a:t>
            </a:r>
            <a:r>
              <a:rPr sz="1800" dirty="0">
                <a:latin typeface="Arial"/>
                <a:cs typeface="Arial"/>
              </a:rPr>
              <a:t>~</a:t>
            </a:r>
            <a:r>
              <a:rPr sz="1800" spc="-25" dirty="0">
                <a:latin typeface="Arial"/>
                <a:cs typeface="Arial"/>
              </a:rPr>
              <a:t> </a:t>
            </a:r>
            <a:r>
              <a:rPr sz="1800" dirty="0">
                <a:latin typeface="Arial"/>
                <a:cs typeface="Arial"/>
              </a:rPr>
              <a:t>US</a:t>
            </a:r>
            <a:r>
              <a:rPr sz="1800">
                <a:latin typeface="Arial"/>
                <a:cs typeface="Arial"/>
              </a:rPr>
              <a:t>$</a:t>
            </a:r>
            <a:r>
              <a:rPr sz="1800" spc="-15">
                <a:latin typeface="Arial"/>
                <a:cs typeface="Arial"/>
              </a:rPr>
              <a:t> </a:t>
            </a:r>
            <a:r>
              <a:rPr lang="de-DE" sz="1800">
                <a:latin typeface="Arial"/>
                <a:cs typeface="Arial"/>
              </a:rPr>
              <a:t>570</a:t>
            </a:r>
            <a:r>
              <a:rPr sz="1800" spc="-25">
                <a:latin typeface="Arial"/>
                <a:cs typeface="Arial"/>
              </a:rPr>
              <a:t> </a:t>
            </a:r>
            <a:r>
              <a:rPr sz="1800" spc="-20" dirty="0">
                <a:latin typeface="Arial"/>
                <a:cs typeface="Arial"/>
              </a:rPr>
              <a:t>Mio.</a:t>
            </a:r>
            <a:endParaRPr sz="1800" dirty="0">
              <a:latin typeface="Arial"/>
              <a:cs typeface="Arial"/>
            </a:endParaRPr>
          </a:p>
          <a:p>
            <a:pPr marL="279400" indent="-266700">
              <a:lnSpc>
                <a:spcPct val="100000"/>
              </a:lnSpc>
              <a:spcBef>
                <a:spcPts val="600"/>
              </a:spcBef>
              <a:buClr>
                <a:srgbClr val="898A83"/>
              </a:buClr>
              <a:buFont typeface="Wingdings"/>
              <a:buChar char=""/>
              <a:tabLst>
                <a:tab pos="279400" algn="l"/>
              </a:tabLst>
            </a:pPr>
            <a:r>
              <a:rPr sz="1800" dirty="0">
                <a:latin typeface="Arial"/>
                <a:cs typeface="Arial"/>
              </a:rPr>
              <a:t>Part</a:t>
            </a:r>
            <a:r>
              <a:rPr sz="1800" spc="-20" dirty="0">
                <a:latin typeface="Arial"/>
                <a:cs typeface="Arial"/>
              </a:rPr>
              <a:t> </a:t>
            </a:r>
            <a:r>
              <a:rPr sz="1800" dirty="0">
                <a:latin typeface="Arial"/>
                <a:cs typeface="Arial"/>
              </a:rPr>
              <a:t>of</a:t>
            </a:r>
            <a:r>
              <a:rPr sz="1800" spc="-30" dirty="0">
                <a:latin typeface="Arial"/>
                <a:cs typeface="Arial"/>
              </a:rPr>
              <a:t> </a:t>
            </a:r>
            <a:r>
              <a:rPr sz="1800" dirty="0">
                <a:latin typeface="Arial"/>
                <a:cs typeface="Arial"/>
              </a:rPr>
              <a:t>the</a:t>
            </a:r>
            <a:r>
              <a:rPr sz="1800" spc="-30" dirty="0">
                <a:latin typeface="Arial"/>
                <a:cs typeface="Arial"/>
              </a:rPr>
              <a:t> </a:t>
            </a:r>
            <a:r>
              <a:rPr sz="1800" dirty="0">
                <a:latin typeface="Arial"/>
                <a:cs typeface="Arial"/>
              </a:rPr>
              <a:t>Dover</a:t>
            </a:r>
            <a:r>
              <a:rPr sz="1800" spc="-5" dirty="0">
                <a:latin typeface="Arial"/>
                <a:cs typeface="Arial"/>
              </a:rPr>
              <a:t> </a:t>
            </a:r>
            <a:r>
              <a:rPr sz="1800" dirty="0">
                <a:latin typeface="Arial"/>
                <a:cs typeface="Arial"/>
              </a:rPr>
              <a:t>Corporation</a:t>
            </a:r>
            <a:r>
              <a:rPr sz="1800" spc="-5" dirty="0">
                <a:latin typeface="Arial"/>
                <a:cs typeface="Arial"/>
              </a:rPr>
              <a:t> </a:t>
            </a:r>
            <a:r>
              <a:rPr sz="1800" dirty="0">
                <a:latin typeface="Arial"/>
                <a:cs typeface="Arial"/>
              </a:rPr>
              <a:t>since</a:t>
            </a:r>
            <a:r>
              <a:rPr sz="1800" spc="-15" dirty="0">
                <a:latin typeface="Arial"/>
                <a:cs typeface="Arial"/>
              </a:rPr>
              <a:t> </a:t>
            </a:r>
            <a:r>
              <a:rPr sz="1800" spc="-20" dirty="0">
                <a:latin typeface="Arial"/>
                <a:cs typeface="Arial"/>
              </a:rPr>
              <a:t>2012</a:t>
            </a:r>
            <a:endParaRPr sz="1800" dirty="0">
              <a:latin typeface="Arial"/>
              <a:cs typeface="Arial"/>
            </a:endParaRPr>
          </a:p>
        </p:txBody>
      </p:sp>
      <p:pic>
        <p:nvPicPr>
          <p:cNvPr id="4" name="object 4"/>
          <p:cNvPicPr/>
          <p:nvPr/>
        </p:nvPicPr>
        <p:blipFill>
          <a:blip r:embed="rId2" cstate="print"/>
          <a:stretch>
            <a:fillRect/>
          </a:stretch>
        </p:blipFill>
        <p:spPr>
          <a:xfrm>
            <a:off x="5653620" y="1268768"/>
            <a:ext cx="5981941" cy="3432246"/>
          </a:xfrm>
          <a:prstGeom prst="rect">
            <a:avLst/>
          </a:prstGeom>
        </p:spPr>
      </p:pic>
      <p:sp>
        <p:nvSpPr>
          <p:cNvPr id="5" name="object 5"/>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(c)</a:t>
            </a:r>
            <a:r>
              <a:rPr spc="-15" dirty="0"/>
              <a:t> </a:t>
            </a:r>
            <a:r>
              <a:rPr dirty="0"/>
              <a:t>MAAG</a:t>
            </a:r>
            <a:r>
              <a:rPr spc="-10" dirty="0"/>
              <a:t> Group</a:t>
            </a:r>
          </a:p>
        </p:txBody>
      </p:sp>
      <p:sp>
        <p:nvSpPr>
          <p:cNvPr id="6" name="object 6"/>
          <p:cNvSpPr txBox="1">
            <a:spLocks noGrp="1"/>
          </p:cNvSpPr>
          <p:nvPr>
            <p:ph type="sldNum" sz="quarter" idx="7"/>
          </p:nvPr>
        </p:nvSpPr>
        <p:spPr>
          <a:prstGeom prst="rect">
            <a:avLst/>
          </a:prstGeom>
        </p:spPr>
        <p:txBody>
          <a:bodyPr vert="horz" wrap="square" lIns="0" tIns="3175" rIns="0" bIns="0" rtlCol="0">
            <a:spAutoFit/>
          </a:bodyPr>
          <a:lstStyle/>
          <a:p>
            <a:pPr marL="12700">
              <a:lnSpc>
                <a:spcPct val="100000"/>
              </a:lnSpc>
              <a:spcBef>
                <a:spcPts val="25"/>
              </a:spcBef>
            </a:pPr>
            <a:fld id="{81D60167-4931-47E6-BA6A-407CBD079E47}" type="slidenum">
              <a:rPr spc="-25" dirty="0"/>
              <a:t>4</a:t>
            </a:fld>
            <a:endParaRPr spc="-2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Fields of Competence</a:t>
            </a:r>
          </a:p>
        </p:txBody>
      </p:sp>
      <p:sp>
        <p:nvSpPr>
          <p:cNvPr id="5" name="Inhaltsplatzhalter 24"/>
          <p:cNvSpPr txBox="1">
            <a:spLocks/>
          </p:cNvSpPr>
          <p:nvPr/>
        </p:nvSpPr>
        <p:spPr bwMode="auto">
          <a:xfrm>
            <a:off x="551384" y="1332593"/>
            <a:ext cx="11087100" cy="1023241"/>
          </a:xfrm>
          <a:prstGeom prst="rect">
            <a:avLst/>
          </a:prstGeom>
          <a:noFill/>
          <a:ln w="9525">
            <a:noFill/>
            <a:round/>
            <a:headEnd/>
            <a:tailEnd/>
          </a:ln>
        </p:spPr>
        <p:txBody>
          <a:bodyPr vert="horz" wrap="square" lIns="0" tIns="0" rIns="0" bIns="0" numCol="1" anchor="t" anchorCtr="0" compatLnSpc="1">
            <a:prstTxWarp prst="textNoShape">
              <a:avLst/>
            </a:prstTxWarp>
          </a:bodyPr>
          <a:lstStyle>
            <a:lvl1pPr marL="342900" indent="-342900" algn="l" defTabSz="449263" rtl="0" eaLnBrk="1" fontAlgn="base" hangingPunct="1">
              <a:spcBef>
                <a:spcPts val="450"/>
              </a:spcBef>
              <a:spcAft>
                <a:spcPct val="0"/>
              </a:spcAft>
              <a:buClr>
                <a:schemeClr val="bg2"/>
              </a:buClr>
              <a:buSzPct val="100000"/>
              <a:buFont typeface="Wingdings" panose="05000000000000000000" pitchFamily="2" charset="2"/>
              <a:buChar char="§"/>
              <a:defRPr>
                <a:solidFill>
                  <a:srgbClr val="000000"/>
                </a:solidFill>
                <a:latin typeface="+mn-lt"/>
                <a:ea typeface="+mn-ea"/>
                <a:cs typeface="+mn-cs"/>
              </a:defRPr>
            </a:lvl1pPr>
            <a:lvl2pPr marL="742950" indent="-285750" algn="l" defTabSz="449263" rtl="0" eaLnBrk="1" fontAlgn="base" hangingPunct="1">
              <a:spcBef>
                <a:spcPts val="450"/>
              </a:spcBef>
              <a:spcAft>
                <a:spcPct val="0"/>
              </a:spcAft>
              <a:buClr>
                <a:schemeClr val="bg2"/>
              </a:buClr>
              <a:buSzPct val="100000"/>
              <a:buFont typeface="Wingdings" panose="05000000000000000000" pitchFamily="2" charset="2"/>
              <a:buChar char="§"/>
              <a:defRPr sz="1600">
                <a:solidFill>
                  <a:srgbClr val="000000"/>
                </a:solidFill>
                <a:latin typeface="+mn-lt"/>
                <a:ea typeface="+mn-ea"/>
                <a:cs typeface="+mn-cs"/>
              </a:defRPr>
            </a:lvl2pPr>
            <a:lvl3pPr marL="1200150" indent="-285750" algn="l" defTabSz="449263" rtl="0" eaLnBrk="1" fontAlgn="base" hangingPunct="1">
              <a:spcBef>
                <a:spcPts val="450"/>
              </a:spcBef>
              <a:spcAft>
                <a:spcPct val="0"/>
              </a:spcAft>
              <a:buClr>
                <a:schemeClr val="bg2"/>
              </a:buClr>
              <a:buSzPct val="100000"/>
              <a:buFont typeface="Wingdings" panose="05000000000000000000" pitchFamily="2" charset="2"/>
              <a:buChar char="§"/>
              <a:defRPr sz="1400">
                <a:solidFill>
                  <a:srgbClr val="000000"/>
                </a:solidFill>
                <a:latin typeface="+mn-lt"/>
                <a:ea typeface="+mn-ea"/>
                <a:cs typeface="+mn-cs"/>
              </a:defRPr>
            </a:lvl3pPr>
            <a:lvl4pPr marL="1657350" indent="-285750" algn="l" defTabSz="449263" rtl="0" eaLnBrk="1" fontAlgn="base" hangingPunct="1">
              <a:spcBef>
                <a:spcPts val="450"/>
              </a:spcBef>
              <a:spcAft>
                <a:spcPct val="0"/>
              </a:spcAft>
              <a:buClr>
                <a:schemeClr val="bg2"/>
              </a:buClr>
              <a:buSzPct val="100000"/>
              <a:buFont typeface="Wingdings" panose="05000000000000000000" pitchFamily="2" charset="2"/>
              <a:buChar char="§"/>
              <a:defRPr sz="1400">
                <a:solidFill>
                  <a:srgbClr val="000000"/>
                </a:solidFill>
                <a:latin typeface="+mn-lt"/>
                <a:ea typeface="+mn-ea"/>
                <a:cs typeface="+mn-cs"/>
              </a:defRPr>
            </a:lvl4pPr>
            <a:lvl5pPr marL="2114550" indent="-285750" algn="l" defTabSz="449263" rtl="0" eaLnBrk="1" fontAlgn="base" hangingPunct="1">
              <a:spcBef>
                <a:spcPts val="450"/>
              </a:spcBef>
              <a:spcAft>
                <a:spcPct val="0"/>
              </a:spcAft>
              <a:buClr>
                <a:schemeClr val="bg2"/>
              </a:buClr>
              <a:buSzPct val="100000"/>
              <a:buFont typeface="Wingdings" panose="05000000000000000000" pitchFamily="2" charset="2"/>
              <a:buChar char="§"/>
              <a:defRPr sz="1400">
                <a:solidFill>
                  <a:srgbClr val="000000"/>
                </a:solidFill>
                <a:latin typeface="+mn-lt"/>
                <a:ea typeface="+mn-ea"/>
                <a:cs typeface="+mn-cs"/>
              </a:defRPr>
            </a:lvl5pPr>
            <a:lvl6pPr marL="2514600" indent="-228600" algn="l" defTabSz="449263" rtl="0" eaLnBrk="1" fontAlgn="base" hangingPunct="1">
              <a:spcBef>
                <a:spcPts val="450"/>
              </a:spcBef>
              <a:spcAft>
                <a:spcPct val="0"/>
              </a:spcAft>
              <a:buClr>
                <a:srgbClr val="000000"/>
              </a:buClr>
              <a:buSzPct val="100000"/>
              <a:buFont typeface="Times New Roman" charset="0"/>
              <a:defRPr>
                <a:solidFill>
                  <a:srgbClr val="000000"/>
                </a:solidFill>
                <a:latin typeface="+mn-lt"/>
                <a:ea typeface="+mn-ea"/>
                <a:cs typeface="+mn-cs"/>
              </a:defRPr>
            </a:lvl6pPr>
            <a:lvl7pPr marL="2971800" indent="-228600" algn="l" defTabSz="449263" rtl="0" eaLnBrk="1" fontAlgn="base" hangingPunct="1">
              <a:spcBef>
                <a:spcPts val="450"/>
              </a:spcBef>
              <a:spcAft>
                <a:spcPct val="0"/>
              </a:spcAft>
              <a:buClr>
                <a:srgbClr val="000000"/>
              </a:buClr>
              <a:buSzPct val="100000"/>
              <a:buFont typeface="Times New Roman" charset="0"/>
              <a:defRPr>
                <a:solidFill>
                  <a:srgbClr val="000000"/>
                </a:solidFill>
                <a:latin typeface="+mn-lt"/>
                <a:ea typeface="+mn-ea"/>
                <a:cs typeface="+mn-cs"/>
              </a:defRPr>
            </a:lvl7pPr>
            <a:lvl8pPr marL="3429000" indent="-228600" algn="l" defTabSz="449263" rtl="0" eaLnBrk="1" fontAlgn="base" hangingPunct="1">
              <a:spcBef>
                <a:spcPts val="450"/>
              </a:spcBef>
              <a:spcAft>
                <a:spcPct val="0"/>
              </a:spcAft>
              <a:buClr>
                <a:srgbClr val="000000"/>
              </a:buClr>
              <a:buSzPct val="100000"/>
              <a:buFont typeface="Times New Roman" charset="0"/>
              <a:defRPr>
                <a:solidFill>
                  <a:srgbClr val="000000"/>
                </a:solidFill>
                <a:latin typeface="+mn-lt"/>
                <a:ea typeface="+mn-ea"/>
                <a:cs typeface="+mn-cs"/>
              </a:defRPr>
            </a:lvl8pPr>
            <a:lvl9pPr marL="3886200" indent="-228600" algn="l" defTabSz="449263" rtl="0" eaLnBrk="1" fontAlgn="base" hangingPunct="1">
              <a:spcBef>
                <a:spcPts val="450"/>
              </a:spcBef>
              <a:spcAft>
                <a:spcPct val="0"/>
              </a:spcAft>
              <a:buClr>
                <a:srgbClr val="000000"/>
              </a:buClr>
              <a:buSzPct val="100000"/>
              <a:buFont typeface="Times New Roman" charset="0"/>
              <a:defRPr>
                <a:solidFill>
                  <a:srgbClr val="000000"/>
                </a:solidFill>
                <a:latin typeface="+mn-lt"/>
                <a:ea typeface="+mn-ea"/>
                <a:cs typeface="+mn-cs"/>
              </a:defRPr>
            </a:lvl9pPr>
          </a:lstStyle>
          <a:p>
            <a:pPr marL="0" indent="0" algn="ctr">
              <a:buNone/>
            </a:pPr>
            <a:r>
              <a:rPr lang="en-US" kern="0"/>
              <a:t>The brands you know, and trust have teamed up in four Fields of Competences,</a:t>
            </a:r>
            <a:br>
              <a:rPr lang="en-US" kern="0"/>
            </a:br>
            <a:r>
              <a:rPr lang="en-US" kern="0"/>
              <a:t>to proudly build better solutions for your demanding applications.</a:t>
            </a:r>
            <a:endParaRPr lang="de-DE" kern="0"/>
          </a:p>
        </p:txBody>
      </p:sp>
      <p:pic>
        <p:nvPicPr>
          <p:cNvPr id="7" name="Grafik 26" descr="Unbenannt-1.jpg">
            <a:extLst>
              <a:ext uri="{FF2B5EF4-FFF2-40B4-BE49-F238E27FC236}">
                <a16:creationId xmlns:a16="http://schemas.microsoft.com/office/drawing/2014/main" id="{CA423CC1-D580-4E6E-9F89-B687A1B4A51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1360" y="5013176"/>
            <a:ext cx="1629280" cy="85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DSC">
            <a:extLst>
              <a:ext uri="{FF2B5EF4-FFF2-40B4-BE49-F238E27FC236}">
                <a16:creationId xmlns:a16="http://schemas.microsoft.com/office/drawing/2014/main" id="{D4DDFDA4-8E12-4D17-8942-202EDD940919}"/>
              </a:ext>
            </a:extLst>
          </p:cNvPr>
          <p:cNvPicPr>
            <a:picLocks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125575" y="4926417"/>
            <a:ext cx="1245802" cy="97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a:extLst>
              <a:ext uri="{FF2B5EF4-FFF2-40B4-BE49-F238E27FC236}">
                <a16:creationId xmlns:a16="http://schemas.microsoft.com/office/drawing/2014/main" id="{033D21C7-1C4F-43B4-971C-B4BADFEB4411}"/>
              </a:ext>
            </a:extLst>
          </p:cNvPr>
          <p:cNvPicPr>
            <a:picLocks noChangeAspect="1" noChangeArrowheads="1"/>
          </p:cNvPicPr>
          <p:nvPr/>
        </p:nvPicPr>
        <p:blipFill>
          <a:blip r:embed="rId6">
            <a:clrChange>
              <a:clrFrom>
                <a:srgbClr val="FCFDF8"/>
              </a:clrFrom>
              <a:clrTo>
                <a:srgbClr val="FCFDF8">
                  <a:alpha val="0"/>
                </a:srgbClr>
              </a:clrTo>
            </a:clrChange>
            <a:extLst>
              <a:ext uri="{28A0092B-C50C-407E-A947-70E740481C1C}">
                <a14:useLocalDpi xmlns:a14="http://schemas.microsoft.com/office/drawing/2010/main" val="0"/>
              </a:ext>
            </a:extLst>
          </a:blip>
          <a:srcRect/>
          <a:stretch>
            <a:fillRect/>
          </a:stretch>
        </p:blipFill>
        <p:spPr bwMode="gray">
          <a:xfrm>
            <a:off x="549966" y="4937282"/>
            <a:ext cx="1050044" cy="964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9">
            <a:extLst>
              <a:ext uri="{FF2B5EF4-FFF2-40B4-BE49-F238E27FC236}">
                <a16:creationId xmlns:a16="http://schemas.microsoft.com/office/drawing/2014/main" id="{E71D38A5-2243-424C-BFC0-355136DFF79A}"/>
              </a:ext>
            </a:extLst>
          </p:cNvPr>
          <p:cNvSpPr txBox="1"/>
          <p:nvPr/>
        </p:nvSpPr>
        <p:spPr>
          <a:xfrm rot="19995927">
            <a:off x="1155059" y="5653206"/>
            <a:ext cx="1048685" cy="276999"/>
          </a:xfrm>
          <a:prstGeom prst="rect">
            <a:avLst/>
          </a:prstGeom>
          <a:noFill/>
        </p:spPr>
        <p:txBody>
          <a:bodyPr wrap="none" rtlCol="0">
            <a:spAutoFit/>
          </a:bodyPr>
          <a:lstStyle/>
          <a:p>
            <a:r>
              <a:rPr lang="en-US" sz="1200" b="1">
                <a:solidFill>
                  <a:schemeClr val="accent1">
                    <a:lumMod val="75000"/>
                  </a:schemeClr>
                </a:solidFill>
              </a:rPr>
              <a:t>Melt Pumps</a:t>
            </a:r>
          </a:p>
        </p:txBody>
      </p:sp>
      <p:sp>
        <p:nvSpPr>
          <p:cNvPr id="11" name="Textfeld 10">
            <a:extLst>
              <a:ext uri="{FF2B5EF4-FFF2-40B4-BE49-F238E27FC236}">
                <a16:creationId xmlns:a16="http://schemas.microsoft.com/office/drawing/2014/main" id="{4ADD9514-428A-418A-87D7-9DCFF5E6A46F}"/>
              </a:ext>
            </a:extLst>
          </p:cNvPr>
          <p:cNvSpPr txBox="1"/>
          <p:nvPr/>
        </p:nvSpPr>
        <p:spPr>
          <a:xfrm rot="19995927">
            <a:off x="2499151" y="5433758"/>
            <a:ext cx="1447832" cy="461665"/>
          </a:xfrm>
          <a:prstGeom prst="rect">
            <a:avLst/>
          </a:prstGeom>
          <a:noFill/>
        </p:spPr>
        <p:txBody>
          <a:bodyPr wrap="none" rtlCol="0">
            <a:spAutoFit/>
          </a:bodyPr>
          <a:lstStyle/>
          <a:p>
            <a:r>
              <a:rPr lang="en-US" sz="1200" b="1">
                <a:solidFill>
                  <a:schemeClr val="accent1">
                    <a:lumMod val="75000"/>
                  </a:schemeClr>
                </a:solidFill>
              </a:rPr>
              <a:t>Screen Changers</a:t>
            </a:r>
            <a:br>
              <a:rPr lang="en-US" sz="1200" b="1">
                <a:solidFill>
                  <a:schemeClr val="accent1">
                    <a:lumMod val="75000"/>
                  </a:schemeClr>
                </a:solidFill>
              </a:rPr>
            </a:br>
            <a:r>
              <a:rPr lang="en-US" sz="1200" b="1">
                <a:solidFill>
                  <a:schemeClr val="accent1">
                    <a:lumMod val="75000"/>
                  </a:schemeClr>
                </a:solidFill>
              </a:rPr>
              <a:t>&amp; Filters</a:t>
            </a:r>
          </a:p>
        </p:txBody>
      </p:sp>
      <p:sp>
        <p:nvSpPr>
          <p:cNvPr id="12" name="Textfeld 11">
            <a:extLst>
              <a:ext uri="{FF2B5EF4-FFF2-40B4-BE49-F238E27FC236}">
                <a16:creationId xmlns:a16="http://schemas.microsoft.com/office/drawing/2014/main" id="{FA81435A-914A-410B-8EFD-D6B8E72B2EBD}"/>
              </a:ext>
            </a:extLst>
          </p:cNvPr>
          <p:cNvSpPr txBox="1"/>
          <p:nvPr/>
        </p:nvSpPr>
        <p:spPr>
          <a:xfrm rot="19995927">
            <a:off x="6264866" y="5706689"/>
            <a:ext cx="944489" cy="276999"/>
          </a:xfrm>
          <a:prstGeom prst="rect">
            <a:avLst/>
          </a:prstGeom>
          <a:noFill/>
        </p:spPr>
        <p:txBody>
          <a:bodyPr wrap="none" rtlCol="0">
            <a:spAutoFit/>
          </a:bodyPr>
          <a:lstStyle/>
          <a:p>
            <a:r>
              <a:rPr lang="en-US" sz="1200" b="1">
                <a:solidFill>
                  <a:schemeClr val="accent1">
                    <a:lumMod val="75000"/>
                  </a:schemeClr>
                </a:solidFill>
              </a:rPr>
              <a:t>Pelletizers</a:t>
            </a:r>
          </a:p>
        </p:txBody>
      </p:sp>
      <p:pic>
        <p:nvPicPr>
          <p:cNvPr id="13" name="Grafik 12">
            <a:extLst>
              <a:ext uri="{FF2B5EF4-FFF2-40B4-BE49-F238E27FC236}">
                <a16:creationId xmlns:a16="http://schemas.microsoft.com/office/drawing/2014/main" id="{F4BBED59-8E79-47F5-A79B-7AF3BC9AFD65}"/>
              </a:ext>
            </a:extLst>
          </p:cNvPr>
          <p:cNvPicPr>
            <a:picLocks noChangeAspect="1"/>
          </p:cNvPicPr>
          <p:nvPr/>
        </p:nvPicPr>
        <p:blipFill>
          <a:blip r:embed="rId7"/>
          <a:stretch>
            <a:fillRect/>
          </a:stretch>
        </p:blipFill>
        <p:spPr>
          <a:xfrm>
            <a:off x="7545469" y="4862921"/>
            <a:ext cx="1556515" cy="1073607"/>
          </a:xfrm>
          <a:prstGeom prst="rect">
            <a:avLst/>
          </a:prstGeom>
        </p:spPr>
      </p:pic>
      <p:sp>
        <p:nvSpPr>
          <p:cNvPr id="14" name="Textfeld 13">
            <a:extLst>
              <a:ext uri="{FF2B5EF4-FFF2-40B4-BE49-F238E27FC236}">
                <a16:creationId xmlns:a16="http://schemas.microsoft.com/office/drawing/2014/main" id="{56F2F296-6A80-4A03-88FC-911BCC8FEB83}"/>
              </a:ext>
            </a:extLst>
          </p:cNvPr>
          <p:cNvSpPr txBox="1"/>
          <p:nvPr/>
        </p:nvSpPr>
        <p:spPr>
          <a:xfrm rot="19995927">
            <a:off x="8665177" y="5644304"/>
            <a:ext cx="910827" cy="461665"/>
          </a:xfrm>
          <a:prstGeom prst="rect">
            <a:avLst/>
          </a:prstGeom>
          <a:noFill/>
        </p:spPr>
        <p:txBody>
          <a:bodyPr wrap="none" rtlCol="0">
            <a:spAutoFit/>
          </a:bodyPr>
          <a:lstStyle/>
          <a:p>
            <a:r>
              <a:rPr lang="en-US" sz="1200" b="1">
                <a:solidFill>
                  <a:schemeClr val="accent1">
                    <a:lumMod val="75000"/>
                  </a:schemeClr>
                </a:solidFill>
              </a:rPr>
              <a:t>Recycling</a:t>
            </a:r>
            <a:br>
              <a:rPr lang="en-US" sz="1200" b="1">
                <a:solidFill>
                  <a:schemeClr val="accent1">
                    <a:lumMod val="75000"/>
                  </a:schemeClr>
                </a:solidFill>
              </a:rPr>
            </a:br>
            <a:r>
              <a:rPr lang="en-US" sz="1200" b="1">
                <a:solidFill>
                  <a:schemeClr val="accent1">
                    <a:lumMod val="75000"/>
                  </a:schemeClr>
                </a:solidFill>
              </a:rPr>
              <a:t>Systems</a:t>
            </a:r>
          </a:p>
        </p:txBody>
      </p:sp>
      <p:pic>
        <p:nvPicPr>
          <p:cNvPr id="15" name="Grafik 14">
            <a:extLst>
              <a:ext uri="{FF2B5EF4-FFF2-40B4-BE49-F238E27FC236}">
                <a16:creationId xmlns:a16="http://schemas.microsoft.com/office/drawing/2014/main" id="{4D4EB11E-2F5B-4C59-BE7A-24648B06061B}"/>
              </a:ext>
            </a:extLst>
          </p:cNvPr>
          <p:cNvPicPr>
            <a:picLocks noChangeAspect="1"/>
          </p:cNvPicPr>
          <p:nvPr/>
        </p:nvPicPr>
        <p:blipFill>
          <a:blip r:embed="rId8"/>
          <a:stretch>
            <a:fillRect/>
          </a:stretch>
        </p:blipFill>
        <p:spPr>
          <a:xfrm>
            <a:off x="10388019" y="5141285"/>
            <a:ext cx="961059" cy="581693"/>
          </a:xfrm>
          <a:prstGeom prst="rect">
            <a:avLst/>
          </a:prstGeom>
        </p:spPr>
      </p:pic>
      <p:sp>
        <p:nvSpPr>
          <p:cNvPr id="16" name="Textfeld 15">
            <a:extLst>
              <a:ext uri="{FF2B5EF4-FFF2-40B4-BE49-F238E27FC236}">
                <a16:creationId xmlns:a16="http://schemas.microsoft.com/office/drawing/2014/main" id="{56763F68-6F7A-496C-ABA4-9086D56AE7DA}"/>
              </a:ext>
            </a:extLst>
          </p:cNvPr>
          <p:cNvSpPr txBox="1"/>
          <p:nvPr/>
        </p:nvSpPr>
        <p:spPr>
          <a:xfrm rot="19995927">
            <a:off x="10869662" y="5655858"/>
            <a:ext cx="1144865" cy="276999"/>
          </a:xfrm>
          <a:prstGeom prst="rect">
            <a:avLst/>
          </a:prstGeom>
          <a:noFill/>
        </p:spPr>
        <p:txBody>
          <a:bodyPr wrap="none" rtlCol="0">
            <a:spAutoFit/>
          </a:bodyPr>
          <a:lstStyle/>
          <a:p>
            <a:r>
              <a:rPr lang="en-US" sz="1200" b="1">
                <a:solidFill>
                  <a:schemeClr val="accent1">
                    <a:lumMod val="75000"/>
                  </a:schemeClr>
                </a:solidFill>
              </a:rPr>
              <a:t>Digitalization</a:t>
            </a:r>
          </a:p>
        </p:txBody>
      </p:sp>
      <p:pic>
        <p:nvPicPr>
          <p:cNvPr id="17" name="Grafik 16">
            <a:extLst>
              <a:ext uri="{FF2B5EF4-FFF2-40B4-BE49-F238E27FC236}">
                <a16:creationId xmlns:a16="http://schemas.microsoft.com/office/drawing/2014/main" id="{36A1809B-1557-49B3-BC06-A31BCBF8D10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48533" y="4676783"/>
            <a:ext cx="973464" cy="973464"/>
          </a:xfrm>
          <a:prstGeom prst="rect">
            <a:avLst/>
          </a:prstGeom>
        </p:spPr>
      </p:pic>
      <p:pic>
        <p:nvPicPr>
          <p:cNvPr id="18" name="Grafik 17">
            <a:extLst>
              <a:ext uri="{FF2B5EF4-FFF2-40B4-BE49-F238E27FC236}">
                <a16:creationId xmlns:a16="http://schemas.microsoft.com/office/drawing/2014/main" id="{4A3A25A3-09D6-4B4E-8B68-635D10B6728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83309" y="4568301"/>
            <a:ext cx="843485" cy="1391259"/>
          </a:xfrm>
          <a:prstGeom prst="rect">
            <a:avLst/>
          </a:prstGeom>
        </p:spPr>
      </p:pic>
      <p:sp>
        <p:nvSpPr>
          <p:cNvPr id="19" name="Textfeld 18">
            <a:extLst>
              <a:ext uri="{FF2B5EF4-FFF2-40B4-BE49-F238E27FC236}">
                <a16:creationId xmlns:a16="http://schemas.microsoft.com/office/drawing/2014/main" id="{ACB2E0D8-F7BF-42C0-AF9A-FDA8790B55B8}"/>
              </a:ext>
            </a:extLst>
          </p:cNvPr>
          <p:cNvSpPr txBox="1"/>
          <p:nvPr/>
        </p:nvSpPr>
        <p:spPr>
          <a:xfrm rot="19995927">
            <a:off x="4365929" y="5736638"/>
            <a:ext cx="1003801" cy="276999"/>
          </a:xfrm>
          <a:prstGeom prst="rect">
            <a:avLst/>
          </a:prstGeom>
          <a:noFill/>
        </p:spPr>
        <p:txBody>
          <a:bodyPr wrap="none" rtlCol="0">
            <a:spAutoFit/>
          </a:bodyPr>
          <a:lstStyle/>
          <a:p>
            <a:r>
              <a:rPr lang="en-US" sz="1200" b="1" err="1">
                <a:solidFill>
                  <a:schemeClr val="accent1">
                    <a:lumMod val="75000"/>
                  </a:schemeClr>
                </a:solidFill>
              </a:rPr>
              <a:t>Pulverizers</a:t>
            </a:r>
            <a:endParaRPr lang="en-US" sz="1200" b="1">
              <a:solidFill>
                <a:schemeClr val="accent1">
                  <a:lumMod val="75000"/>
                </a:schemeClr>
              </a:solidFill>
            </a:endParaRPr>
          </a:p>
        </p:txBody>
      </p:sp>
      <p:sp>
        <p:nvSpPr>
          <p:cNvPr id="20" name="Rechteck 19">
            <a:extLst>
              <a:ext uri="{FF2B5EF4-FFF2-40B4-BE49-F238E27FC236}">
                <a16:creationId xmlns:a16="http://schemas.microsoft.com/office/drawing/2014/main" id="{00159AC8-C4A6-4102-9289-1EC670948E40}"/>
              </a:ext>
            </a:extLst>
          </p:cNvPr>
          <p:cNvSpPr/>
          <p:nvPr/>
        </p:nvSpPr>
        <p:spPr>
          <a:xfrm>
            <a:off x="182880" y="4389537"/>
            <a:ext cx="11832760" cy="178602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1800" kern="0"/>
              <a:t>MAAG as a “</a:t>
            </a:r>
            <a:r>
              <a:rPr lang="en-US" sz="1800" i="1" kern="0"/>
              <a:t>House of Brands</a:t>
            </a:r>
            <a:r>
              <a:rPr lang="en-US" sz="1800" kern="0"/>
              <a:t>”</a:t>
            </a:r>
            <a:endParaRPr lang="de-DE" sz="1800" kern="0"/>
          </a:p>
        </p:txBody>
      </p:sp>
      <p:pic>
        <p:nvPicPr>
          <p:cNvPr id="2" name="Grafik 1">
            <a:extLst>
              <a:ext uri="{FF2B5EF4-FFF2-40B4-BE49-F238E27FC236}">
                <a16:creationId xmlns:a16="http://schemas.microsoft.com/office/drawing/2014/main" id="{0119A311-EF8F-6DE2-2893-89A98E00652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8431" y="2688754"/>
            <a:ext cx="11297431" cy="1023241"/>
          </a:xfrm>
          <a:prstGeom prst="rect">
            <a:avLst/>
          </a:prstGeom>
        </p:spPr>
      </p:pic>
    </p:spTree>
    <p:custDataLst>
      <p:tags r:id="rId1"/>
    </p:custDataLst>
    <p:extLst>
      <p:ext uri="{BB962C8B-B14F-4D97-AF65-F5344CB8AC3E}">
        <p14:creationId xmlns:p14="http://schemas.microsoft.com/office/powerpoint/2010/main" val="2003130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996325FB-5082-A5DB-069E-0DD6A52B2A98}"/>
              </a:ext>
            </a:extLst>
          </p:cNvPr>
          <p:cNvSpPr/>
          <p:nvPr/>
        </p:nvSpPr>
        <p:spPr>
          <a:xfrm>
            <a:off x="6799395" y="2307414"/>
            <a:ext cx="4193149" cy="114935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oliennummernplatzhalter 3">
            <a:extLst>
              <a:ext uri="{FF2B5EF4-FFF2-40B4-BE49-F238E27FC236}">
                <a16:creationId xmlns:a16="http://schemas.microsoft.com/office/drawing/2014/main" id="{5D476710-8FB0-42D4-93D5-5EB1B0A10FBE}"/>
              </a:ext>
            </a:extLst>
          </p:cNvPr>
          <p:cNvSpPr>
            <a:spLocks noGrp="1"/>
          </p:cNvSpPr>
          <p:nvPr>
            <p:ph type="sldNum" sz="quarter" idx="12"/>
          </p:nvPr>
        </p:nvSpPr>
        <p:spPr/>
        <p:txBody>
          <a:bodyPr/>
          <a:lstStyle/>
          <a:p>
            <a:fld id="{F73A1D7B-8CC0-4366-B635-CE7308505681}" type="slidenum">
              <a:rPr lang="de-DE" smtClean="0"/>
              <a:t>6</a:t>
            </a:fld>
            <a:endParaRPr lang="de-DE"/>
          </a:p>
        </p:txBody>
      </p:sp>
      <p:sp>
        <p:nvSpPr>
          <p:cNvPr id="5" name="Titel 4">
            <a:extLst>
              <a:ext uri="{FF2B5EF4-FFF2-40B4-BE49-F238E27FC236}">
                <a16:creationId xmlns:a16="http://schemas.microsoft.com/office/drawing/2014/main" id="{DC8DAC76-D2D1-4C53-8F05-FEB9DDB09455}"/>
              </a:ext>
            </a:extLst>
          </p:cNvPr>
          <p:cNvSpPr>
            <a:spLocks noGrp="1"/>
          </p:cNvSpPr>
          <p:nvPr>
            <p:ph type="title"/>
          </p:nvPr>
        </p:nvSpPr>
        <p:spPr/>
        <p:txBody>
          <a:bodyPr/>
          <a:lstStyle/>
          <a:p>
            <a:r>
              <a:rPr lang="en-US" sz="3200" b="0">
                <a:cs typeface="Arial-BoldMT"/>
              </a:rPr>
              <a:t>Historical</a:t>
            </a:r>
            <a:r>
              <a:rPr lang="en-US" b="0">
                <a:cs typeface="Arial-BoldMT"/>
              </a:rPr>
              <a:t> Timeline</a:t>
            </a:r>
            <a:endParaRPr lang="de-DE"/>
          </a:p>
        </p:txBody>
      </p:sp>
      <p:sp>
        <p:nvSpPr>
          <p:cNvPr id="6" name="Rechteck 5">
            <a:extLst>
              <a:ext uri="{FF2B5EF4-FFF2-40B4-BE49-F238E27FC236}">
                <a16:creationId xmlns:a16="http://schemas.microsoft.com/office/drawing/2014/main" id="{1AC752FB-246A-42AC-B772-3F2AA41C43A2}"/>
              </a:ext>
            </a:extLst>
          </p:cNvPr>
          <p:cNvSpPr/>
          <p:nvPr/>
        </p:nvSpPr>
        <p:spPr>
          <a:xfrm>
            <a:off x="479376" y="1124744"/>
            <a:ext cx="11305256" cy="1200329"/>
          </a:xfrm>
          <a:prstGeom prst="rect">
            <a:avLst/>
          </a:prstGeom>
        </p:spPr>
        <p:txBody>
          <a:bodyPr wrap="square">
            <a:spAutoFit/>
          </a:bodyPr>
          <a:lstStyle/>
          <a:p>
            <a:r>
              <a:rPr lang="en-US"/>
              <a:t>MAAG Group today is formed by eight successful and well experienced companies with an impressive heritage. Each of them brings a wealth of knowledge and years of experience.  All eight have achieved much in the past and will achieve even more together in the future.</a:t>
            </a:r>
          </a:p>
          <a:p>
            <a:endParaRPr lang="en-US"/>
          </a:p>
        </p:txBody>
      </p:sp>
      <p:sp>
        <p:nvSpPr>
          <p:cNvPr id="7" name="Rechteck 6">
            <a:hlinkClick r:id="rId2" action="ppaction://hlinksldjump"/>
            <a:extLst>
              <a:ext uri="{FF2B5EF4-FFF2-40B4-BE49-F238E27FC236}">
                <a16:creationId xmlns:a16="http://schemas.microsoft.com/office/drawing/2014/main" id="{E1B6DBFE-F228-4061-9442-1533E4E0DF1A}"/>
              </a:ext>
            </a:extLst>
          </p:cNvPr>
          <p:cNvSpPr/>
          <p:nvPr/>
        </p:nvSpPr>
        <p:spPr>
          <a:xfrm>
            <a:off x="1631504" y="5013176"/>
            <a:ext cx="115212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hlinkClick r:id="rId2" action="ppaction://hlinksldjump"/>
            <a:extLst>
              <a:ext uri="{FF2B5EF4-FFF2-40B4-BE49-F238E27FC236}">
                <a16:creationId xmlns:a16="http://schemas.microsoft.com/office/drawing/2014/main" id="{7525700A-CA21-490B-BA88-4157A31607FE}"/>
              </a:ext>
            </a:extLst>
          </p:cNvPr>
          <p:cNvSpPr/>
          <p:nvPr/>
        </p:nvSpPr>
        <p:spPr>
          <a:xfrm>
            <a:off x="2927648" y="4005064"/>
            <a:ext cx="93610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hlinkClick r:id="rId3" action="ppaction://hlinksldjump"/>
            <a:extLst>
              <a:ext uri="{FF2B5EF4-FFF2-40B4-BE49-F238E27FC236}">
                <a16:creationId xmlns:a16="http://schemas.microsoft.com/office/drawing/2014/main" id="{864FECCA-B188-49E7-985C-BB9D3C34F797}"/>
              </a:ext>
            </a:extLst>
          </p:cNvPr>
          <p:cNvSpPr/>
          <p:nvPr/>
        </p:nvSpPr>
        <p:spPr>
          <a:xfrm>
            <a:off x="3863752" y="3753036"/>
            <a:ext cx="93610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hlinkClick r:id="rId4" action="ppaction://hlinksldjump"/>
            <a:extLst>
              <a:ext uri="{FF2B5EF4-FFF2-40B4-BE49-F238E27FC236}">
                <a16:creationId xmlns:a16="http://schemas.microsoft.com/office/drawing/2014/main" id="{B2B3BE9D-D1A3-4448-8313-042422B2D278}"/>
              </a:ext>
            </a:extLst>
          </p:cNvPr>
          <p:cNvSpPr/>
          <p:nvPr/>
        </p:nvSpPr>
        <p:spPr>
          <a:xfrm>
            <a:off x="4936971" y="3753036"/>
            <a:ext cx="93610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hlinkClick r:id="rId5" action="ppaction://hlinksldjump"/>
            <a:extLst>
              <a:ext uri="{FF2B5EF4-FFF2-40B4-BE49-F238E27FC236}">
                <a16:creationId xmlns:a16="http://schemas.microsoft.com/office/drawing/2014/main" id="{87F6C342-DAFF-4981-A430-7B786B1FE6CC}"/>
              </a:ext>
            </a:extLst>
          </p:cNvPr>
          <p:cNvSpPr/>
          <p:nvPr/>
        </p:nvSpPr>
        <p:spPr>
          <a:xfrm>
            <a:off x="5416516" y="5013176"/>
            <a:ext cx="93610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hlinkClick r:id="rId6" action="ppaction://hlinksldjump"/>
            <a:extLst>
              <a:ext uri="{FF2B5EF4-FFF2-40B4-BE49-F238E27FC236}">
                <a16:creationId xmlns:a16="http://schemas.microsoft.com/office/drawing/2014/main" id="{56965C14-725D-BBF8-0DE5-6D462362E6D6}"/>
              </a:ext>
            </a:extLst>
          </p:cNvPr>
          <p:cNvSpPr/>
          <p:nvPr/>
        </p:nvSpPr>
        <p:spPr>
          <a:xfrm>
            <a:off x="2696526" y="3983560"/>
            <a:ext cx="127171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BDC4B170-E1C1-CACF-9802-077AF4D7A1FE}"/>
              </a:ext>
            </a:extLst>
          </p:cNvPr>
          <p:cNvSpPr/>
          <p:nvPr/>
        </p:nvSpPr>
        <p:spPr>
          <a:xfrm>
            <a:off x="1127448" y="5013176"/>
            <a:ext cx="1152128" cy="360040"/>
          </a:xfrm>
          <a:prstGeom prst="rect">
            <a:avLst/>
          </a:prstGeom>
          <a:gradFill flip="none" rotWithShape="1">
            <a:gsLst>
              <a:gs pos="76000">
                <a:srgbClr val="FFEFC0"/>
              </a:gs>
              <a:gs pos="1000">
                <a:schemeClr val="bg1"/>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FFE44F2C-3FB9-3F68-6093-8D63E28FDA54}"/>
              </a:ext>
            </a:extLst>
          </p:cNvPr>
          <p:cNvSpPr/>
          <p:nvPr/>
        </p:nvSpPr>
        <p:spPr>
          <a:xfrm>
            <a:off x="126024" y="3889041"/>
            <a:ext cx="1152128" cy="360040"/>
          </a:xfrm>
          <a:prstGeom prst="rect">
            <a:avLst/>
          </a:prstGeom>
          <a:gradFill flip="none" rotWithShape="1">
            <a:gsLst>
              <a:gs pos="76000">
                <a:srgbClr val="FFEFC0"/>
              </a:gs>
              <a:gs pos="1000">
                <a:schemeClr val="bg1"/>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57534426-F06F-55C4-18F5-5D24F9C0BA60}"/>
              </a:ext>
            </a:extLst>
          </p:cNvPr>
          <p:cNvSpPr/>
          <p:nvPr/>
        </p:nvSpPr>
        <p:spPr>
          <a:xfrm>
            <a:off x="2927648" y="4039748"/>
            <a:ext cx="936104" cy="244017"/>
          </a:xfrm>
          <a:prstGeom prst="rect">
            <a:avLst/>
          </a:prstGeom>
          <a:gradFill flip="none" rotWithShape="1">
            <a:gsLst>
              <a:gs pos="76000">
                <a:srgbClr val="FFEFC0"/>
              </a:gs>
              <a:gs pos="1000">
                <a:schemeClr val="bg1"/>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8F7C5EC5-3E9B-D9AB-4298-A73CD42434D1}"/>
              </a:ext>
            </a:extLst>
          </p:cNvPr>
          <p:cNvSpPr/>
          <p:nvPr/>
        </p:nvSpPr>
        <p:spPr>
          <a:xfrm>
            <a:off x="4655840" y="3663686"/>
            <a:ext cx="864096" cy="244017"/>
          </a:xfrm>
          <a:prstGeom prst="rect">
            <a:avLst/>
          </a:prstGeom>
          <a:gradFill flip="none" rotWithShape="1">
            <a:gsLst>
              <a:gs pos="76000">
                <a:srgbClr val="FFEFC0"/>
              </a:gs>
              <a:gs pos="1000">
                <a:schemeClr val="bg1"/>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3113B2D2-AB5C-D005-B3E9-5B92B622E6B2}"/>
              </a:ext>
            </a:extLst>
          </p:cNvPr>
          <p:cNvSpPr/>
          <p:nvPr/>
        </p:nvSpPr>
        <p:spPr>
          <a:xfrm>
            <a:off x="3644208" y="3663686"/>
            <a:ext cx="579584" cy="244017"/>
          </a:xfrm>
          <a:prstGeom prst="rect">
            <a:avLst/>
          </a:prstGeom>
          <a:gradFill flip="none" rotWithShape="1">
            <a:gsLst>
              <a:gs pos="76000">
                <a:srgbClr val="FFEFC0"/>
              </a:gs>
              <a:gs pos="1000">
                <a:schemeClr val="bg1"/>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3CAC4A93-4020-1679-F2D0-803B60C3B789}"/>
              </a:ext>
            </a:extLst>
          </p:cNvPr>
          <p:cNvSpPr/>
          <p:nvPr/>
        </p:nvSpPr>
        <p:spPr>
          <a:xfrm>
            <a:off x="5807968" y="4974028"/>
            <a:ext cx="864096" cy="244017"/>
          </a:xfrm>
          <a:prstGeom prst="rect">
            <a:avLst/>
          </a:prstGeom>
          <a:gradFill flip="none" rotWithShape="1">
            <a:gsLst>
              <a:gs pos="76000">
                <a:srgbClr val="FFEFC0"/>
              </a:gs>
              <a:gs pos="1000">
                <a:schemeClr val="bg1"/>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498C341E-D165-AAF7-0E7C-E7F65291D56A}"/>
              </a:ext>
            </a:extLst>
          </p:cNvPr>
          <p:cNvSpPr/>
          <p:nvPr/>
        </p:nvSpPr>
        <p:spPr>
          <a:xfrm>
            <a:off x="4223792" y="4985183"/>
            <a:ext cx="576064" cy="244017"/>
          </a:xfrm>
          <a:prstGeom prst="rect">
            <a:avLst/>
          </a:prstGeom>
          <a:gradFill flip="none" rotWithShape="1">
            <a:gsLst>
              <a:gs pos="76000">
                <a:srgbClr val="FFEFC0"/>
              </a:gs>
              <a:gs pos="1000">
                <a:schemeClr val="bg1"/>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FBE9B20C-F1FC-CDF1-F57B-7660648F66EF}"/>
              </a:ext>
            </a:extLst>
          </p:cNvPr>
          <p:cNvSpPr/>
          <p:nvPr/>
        </p:nvSpPr>
        <p:spPr>
          <a:xfrm>
            <a:off x="5355958" y="4049079"/>
            <a:ext cx="579584" cy="244017"/>
          </a:xfrm>
          <a:prstGeom prst="rect">
            <a:avLst/>
          </a:prstGeom>
          <a:gradFill flip="none" rotWithShape="1">
            <a:gsLst>
              <a:gs pos="76000">
                <a:srgbClr val="FFEFC0"/>
              </a:gs>
              <a:gs pos="1000">
                <a:schemeClr val="bg1"/>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1D3B43E6-2920-E341-BF0A-FAF0C13F915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8488" r="14702" b="-1"/>
          <a:stretch/>
        </p:blipFill>
        <p:spPr>
          <a:xfrm>
            <a:off x="-24680" y="3166606"/>
            <a:ext cx="12313368" cy="2854682"/>
          </a:xfrm>
          <a:prstGeom prst="rect">
            <a:avLst/>
          </a:prstGeom>
        </p:spPr>
      </p:pic>
      <p:sp>
        <p:nvSpPr>
          <p:cNvPr id="32" name="Rechteck 31">
            <a:hlinkClick r:id="rId6" action="ppaction://hlinksldjump"/>
            <a:extLst>
              <a:ext uri="{FF2B5EF4-FFF2-40B4-BE49-F238E27FC236}">
                <a16:creationId xmlns:a16="http://schemas.microsoft.com/office/drawing/2014/main" id="{6706AC43-428D-B5B8-ACB0-499968CD1141}"/>
              </a:ext>
            </a:extLst>
          </p:cNvPr>
          <p:cNvSpPr/>
          <p:nvPr/>
        </p:nvSpPr>
        <p:spPr>
          <a:xfrm>
            <a:off x="126024" y="3753036"/>
            <a:ext cx="1182788" cy="530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hlinkClick r:id="rId2" action="ppaction://hlinksldjump"/>
            <a:extLst>
              <a:ext uri="{FF2B5EF4-FFF2-40B4-BE49-F238E27FC236}">
                <a16:creationId xmlns:a16="http://schemas.microsoft.com/office/drawing/2014/main" id="{BA06DA05-2D00-03B1-38E1-6EE280F5D9DE}"/>
              </a:ext>
            </a:extLst>
          </p:cNvPr>
          <p:cNvSpPr/>
          <p:nvPr/>
        </p:nvSpPr>
        <p:spPr>
          <a:xfrm>
            <a:off x="1168796" y="4914495"/>
            <a:ext cx="1182788" cy="530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a:hlinkClick r:id="rId2" action="ppaction://hlinksldjump"/>
            <a:extLst>
              <a:ext uri="{FF2B5EF4-FFF2-40B4-BE49-F238E27FC236}">
                <a16:creationId xmlns:a16="http://schemas.microsoft.com/office/drawing/2014/main" id="{EFFA941C-5269-5E51-1E33-7BEFB3F35C9D}"/>
              </a:ext>
            </a:extLst>
          </p:cNvPr>
          <p:cNvSpPr/>
          <p:nvPr/>
        </p:nvSpPr>
        <p:spPr>
          <a:xfrm>
            <a:off x="2896988" y="4005064"/>
            <a:ext cx="1038772" cy="377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hlinkClick r:id="rId4" action="ppaction://hlinksldjump"/>
            <a:extLst>
              <a:ext uri="{FF2B5EF4-FFF2-40B4-BE49-F238E27FC236}">
                <a16:creationId xmlns:a16="http://schemas.microsoft.com/office/drawing/2014/main" id="{B4BE0ABD-829A-90CC-42DF-90AA33D73EAA}"/>
              </a:ext>
            </a:extLst>
          </p:cNvPr>
          <p:cNvSpPr/>
          <p:nvPr/>
        </p:nvSpPr>
        <p:spPr>
          <a:xfrm>
            <a:off x="4568502" y="3582347"/>
            <a:ext cx="1038772" cy="377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hlinkClick r:id="rId5" action="ppaction://hlinksldjump"/>
            <a:extLst>
              <a:ext uri="{FF2B5EF4-FFF2-40B4-BE49-F238E27FC236}">
                <a16:creationId xmlns:a16="http://schemas.microsoft.com/office/drawing/2014/main" id="{44AB3E57-024F-8637-D12F-CC809D9F6C51}"/>
              </a:ext>
            </a:extLst>
          </p:cNvPr>
          <p:cNvSpPr/>
          <p:nvPr/>
        </p:nvSpPr>
        <p:spPr>
          <a:xfrm>
            <a:off x="5720630" y="4918668"/>
            <a:ext cx="1038772" cy="377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a:hlinkClick r:id="rId8" action="ppaction://hlinksldjump"/>
            <a:extLst>
              <a:ext uri="{FF2B5EF4-FFF2-40B4-BE49-F238E27FC236}">
                <a16:creationId xmlns:a16="http://schemas.microsoft.com/office/drawing/2014/main" id="{A47ECFEA-6A4D-11E1-40D6-633E31DD28C0}"/>
              </a:ext>
            </a:extLst>
          </p:cNvPr>
          <p:cNvSpPr/>
          <p:nvPr/>
        </p:nvSpPr>
        <p:spPr>
          <a:xfrm>
            <a:off x="4176171" y="4907513"/>
            <a:ext cx="655018" cy="377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a:hlinkClick r:id="rId3" action="ppaction://hlinksldjump"/>
            <a:extLst>
              <a:ext uri="{FF2B5EF4-FFF2-40B4-BE49-F238E27FC236}">
                <a16:creationId xmlns:a16="http://schemas.microsoft.com/office/drawing/2014/main" id="{0AABA7BB-FA48-52B7-D183-2E53D68B6AA1}"/>
              </a:ext>
            </a:extLst>
          </p:cNvPr>
          <p:cNvSpPr/>
          <p:nvPr/>
        </p:nvSpPr>
        <p:spPr>
          <a:xfrm>
            <a:off x="3616383" y="3556011"/>
            <a:ext cx="655018" cy="377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a:hlinkClick r:id="" action="ppaction://noaction"/>
            <a:extLst>
              <a:ext uri="{FF2B5EF4-FFF2-40B4-BE49-F238E27FC236}">
                <a16:creationId xmlns:a16="http://schemas.microsoft.com/office/drawing/2014/main" id="{829DAD99-6BF2-F94C-AC8D-F886658F5834}"/>
              </a:ext>
            </a:extLst>
          </p:cNvPr>
          <p:cNvSpPr/>
          <p:nvPr/>
        </p:nvSpPr>
        <p:spPr>
          <a:xfrm>
            <a:off x="5321340" y="3983560"/>
            <a:ext cx="655018" cy="377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DB8A1B2C-A4EB-03D8-8FFA-358EA529321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88088" y="2570560"/>
            <a:ext cx="1954991" cy="498400"/>
          </a:xfrm>
          <a:prstGeom prst="rect">
            <a:avLst/>
          </a:prstGeom>
        </p:spPr>
      </p:pic>
      <p:sp>
        <p:nvSpPr>
          <p:cNvPr id="15" name="Gleichschenkliges Dreieck 14">
            <a:extLst>
              <a:ext uri="{FF2B5EF4-FFF2-40B4-BE49-F238E27FC236}">
                <a16:creationId xmlns:a16="http://schemas.microsoft.com/office/drawing/2014/main" id="{FCF026E9-C64B-070A-8EB3-C8B8A3F692BC}"/>
              </a:ext>
            </a:extLst>
          </p:cNvPr>
          <p:cNvSpPr/>
          <p:nvPr/>
        </p:nvSpPr>
        <p:spPr>
          <a:xfrm>
            <a:off x="9530431" y="2300679"/>
            <a:ext cx="2141664" cy="1200329"/>
          </a:xfrm>
          <a:prstGeom prst="triangle">
            <a:avLst>
              <a:gd name="adj" fmla="val 68078"/>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 name="Grafik 19">
            <a:extLst>
              <a:ext uri="{FF2B5EF4-FFF2-40B4-BE49-F238E27FC236}">
                <a16:creationId xmlns:a16="http://schemas.microsoft.com/office/drawing/2014/main" id="{374626D8-016E-17CE-FC2D-14D639223679}"/>
              </a:ext>
            </a:extLst>
          </p:cNvPr>
          <p:cNvPicPr>
            <a:picLocks noChangeAspect="1"/>
          </p:cNvPicPr>
          <p:nvPr/>
        </p:nvPicPr>
        <p:blipFill rotWithShape="1">
          <a:blip r:embed="rId10"/>
          <a:srcRect b="22576"/>
          <a:stretch/>
        </p:blipFill>
        <p:spPr>
          <a:xfrm flipH="1">
            <a:off x="7213783" y="4739098"/>
            <a:ext cx="233991" cy="202070"/>
          </a:xfrm>
          <a:prstGeom prst="rect">
            <a:avLst/>
          </a:prstGeom>
        </p:spPr>
      </p:pic>
    </p:spTree>
    <p:extLst>
      <p:ext uri="{BB962C8B-B14F-4D97-AF65-F5344CB8AC3E}">
        <p14:creationId xmlns:p14="http://schemas.microsoft.com/office/powerpoint/2010/main" val="320703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2000" fill="hold"/>
                                        <p:tgtEl>
                                          <p:spTgt spid="18"/>
                                        </p:tgtEl>
                                      </p:cBhvr>
                                      <p:by x="150000" y="150000"/>
                                    </p:animScale>
                                  </p:childTnLst>
                                </p:cTn>
                              </p:par>
                              <p:par>
                                <p:cTn id="7" presetID="6" presetClass="emph" presetSubtype="0" repeatCount="indefinite" fill="hold" grpId="0" nodeType="withEffect">
                                  <p:stCondLst>
                                    <p:cond delay="0"/>
                                  </p:stCondLst>
                                  <p:childTnLst>
                                    <p:animScale>
                                      <p:cBhvr>
                                        <p:cTn id="8" dur="2000" fill="hold"/>
                                        <p:tgtEl>
                                          <p:spTgt spid="25"/>
                                        </p:tgtEl>
                                      </p:cBhvr>
                                      <p:by x="150000" y="150000"/>
                                    </p:animScale>
                                  </p:childTnLst>
                                </p:cTn>
                              </p:par>
                              <p:par>
                                <p:cTn id="9" presetID="6" presetClass="emph" presetSubtype="0" repeatCount="indefinite" fill="hold" grpId="0" nodeType="withEffect">
                                  <p:stCondLst>
                                    <p:cond delay="0"/>
                                  </p:stCondLst>
                                  <p:childTnLst>
                                    <p:animScale>
                                      <p:cBhvr>
                                        <p:cTn id="10" dur="2000" fill="hold"/>
                                        <p:tgtEl>
                                          <p:spTgt spid="26"/>
                                        </p:tgtEl>
                                      </p:cBhvr>
                                      <p:by x="150000" y="150000"/>
                                    </p:animScale>
                                  </p:childTnLst>
                                </p:cTn>
                              </p:par>
                              <p:par>
                                <p:cTn id="11" presetID="6" presetClass="emph" presetSubtype="0" repeatCount="indefinite" fill="hold" grpId="0" nodeType="withEffect">
                                  <p:stCondLst>
                                    <p:cond delay="0"/>
                                  </p:stCondLst>
                                  <p:childTnLst>
                                    <p:animScale>
                                      <p:cBhvr>
                                        <p:cTn id="12" dur="2000" fill="hold"/>
                                        <p:tgtEl>
                                          <p:spTgt spid="27"/>
                                        </p:tgtEl>
                                      </p:cBhvr>
                                      <p:by x="150000" y="150000"/>
                                    </p:animScale>
                                  </p:childTnLst>
                                </p:cTn>
                              </p:par>
                              <p:par>
                                <p:cTn id="13" presetID="6" presetClass="emph" presetSubtype="0" repeatCount="indefinite" fill="hold" grpId="0" nodeType="withEffect">
                                  <p:stCondLst>
                                    <p:cond delay="0"/>
                                  </p:stCondLst>
                                  <p:childTnLst>
                                    <p:animScale>
                                      <p:cBhvr>
                                        <p:cTn id="14" dur="2000" fill="hold"/>
                                        <p:tgtEl>
                                          <p:spTgt spid="28"/>
                                        </p:tgtEl>
                                      </p:cBhvr>
                                      <p:by x="150000" y="150000"/>
                                    </p:animScale>
                                  </p:childTnLst>
                                </p:cTn>
                              </p:par>
                              <p:par>
                                <p:cTn id="15" presetID="6" presetClass="emph" presetSubtype="0" repeatCount="indefinite" fill="hold" grpId="0" nodeType="withEffect">
                                  <p:stCondLst>
                                    <p:cond delay="0"/>
                                  </p:stCondLst>
                                  <p:childTnLst>
                                    <p:animScale>
                                      <p:cBhvr>
                                        <p:cTn id="16" dur="2000" fill="hold"/>
                                        <p:tgtEl>
                                          <p:spTgt spid="29"/>
                                        </p:tgtEl>
                                      </p:cBhvr>
                                      <p:by x="150000" y="150000"/>
                                    </p:animScale>
                                  </p:childTnLst>
                                </p:cTn>
                              </p:par>
                              <p:par>
                                <p:cTn id="17" presetID="6" presetClass="emph" presetSubtype="0" repeatCount="indefinite" fill="hold" grpId="0" nodeType="withEffect">
                                  <p:stCondLst>
                                    <p:cond delay="0"/>
                                  </p:stCondLst>
                                  <p:childTnLst>
                                    <p:animScale>
                                      <p:cBhvr>
                                        <p:cTn id="18" dur="2000" fill="hold"/>
                                        <p:tgtEl>
                                          <p:spTgt spid="30"/>
                                        </p:tgtEl>
                                      </p:cBhvr>
                                      <p:by x="150000" y="150000"/>
                                    </p:animScale>
                                  </p:childTnLst>
                                </p:cTn>
                              </p:par>
                              <p:par>
                                <p:cTn id="19" presetID="6" presetClass="emph" presetSubtype="0" repeatCount="indefinite" fill="hold" grpId="0" nodeType="withEffect">
                                  <p:stCondLst>
                                    <p:cond delay="0"/>
                                  </p:stCondLst>
                                  <p:childTnLst>
                                    <p:animScale>
                                      <p:cBhvr>
                                        <p:cTn id="20" dur="2000" fill="hold"/>
                                        <p:tgtEl>
                                          <p:spTgt spid="3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animBg="1"/>
      <p:bldP spid="26" grpId="0" animBg="1"/>
      <p:bldP spid="27" grpId="0" animBg="1"/>
      <p:bldP spid="28" grpId="0" animBg="1"/>
      <p:bldP spid="29" grpId="0" animBg="1"/>
      <p:bldP spid="30"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5B5F7516-982D-41C6-B988-2714A3A1F6D6}"/>
              </a:ext>
            </a:extLst>
          </p:cNvPr>
          <p:cNvSpPr>
            <a:spLocks noGrp="1"/>
          </p:cNvSpPr>
          <p:nvPr>
            <p:ph type="sldNum" sz="quarter" idx="12"/>
          </p:nvPr>
        </p:nvSpPr>
        <p:spPr/>
        <p:txBody>
          <a:bodyPr/>
          <a:lstStyle/>
          <a:p>
            <a:fld id="{F73A1D7B-8CC0-4366-B635-CE7308505681}" type="slidenum">
              <a:rPr lang="de-DE" smtClean="0"/>
              <a:t>7</a:t>
            </a:fld>
            <a:endParaRPr lang="de-DE"/>
          </a:p>
        </p:txBody>
      </p:sp>
      <p:sp>
        <p:nvSpPr>
          <p:cNvPr id="5" name="Titel 4">
            <a:extLst>
              <a:ext uri="{FF2B5EF4-FFF2-40B4-BE49-F238E27FC236}">
                <a16:creationId xmlns:a16="http://schemas.microsoft.com/office/drawing/2014/main" id="{5293F342-6238-4357-BC67-9771DF760DF9}"/>
              </a:ext>
            </a:extLst>
          </p:cNvPr>
          <p:cNvSpPr>
            <a:spLocks noGrp="1"/>
          </p:cNvSpPr>
          <p:nvPr>
            <p:ph type="title"/>
          </p:nvPr>
        </p:nvSpPr>
        <p:spPr/>
        <p:txBody>
          <a:bodyPr/>
          <a:lstStyle/>
          <a:p>
            <a:r>
              <a:rPr lang="de-DE" b="0" err="1"/>
              <a:t>Wherever</a:t>
            </a:r>
            <a:r>
              <a:rPr lang="de-DE" b="0"/>
              <a:t> </a:t>
            </a:r>
            <a:r>
              <a:rPr lang="de-DE" b="0" err="1"/>
              <a:t>you</a:t>
            </a:r>
            <a:r>
              <a:rPr lang="de-DE" b="0"/>
              <a:t> </a:t>
            </a:r>
            <a:r>
              <a:rPr lang="de-DE" b="0" err="1"/>
              <a:t>are</a:t>
            </a:r>
            <a:r>
              <a:rPr lang="de-DE" b="0"/>
              <a:t> …</a:t>
            </a:r>
            <a:endParaRPr lang="de-DE"/>
          </a:p>
        </p:txBody>
      </p:sp>
      <p:pic>
        <p:nvPicPr>
          <p:cNvPr id="6" name="Grafik 5" descr="Ein Bild, das Tisch, sitzend, schwarz, Essen enthält.&#10;&#10;Automatisch generierte Beschreibung">
            <a:extLst>
              <a:ext uri="{FF2B5EF4-FFF2-40B4-BE49-F238E27FC236}">
                <a16:creationId xmlns:a16="http://schemas.microsoft.com/office/drawing/2014/main" id="{270B975C-1F15-4883-9657-49C69B7B69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601" y="315416"/>
            <a:ext cx="9704935" cy="6858000"/>
          </a:xfrm>
          <a:prstGeom prst="rect">
            <a:avLst/>
          </a:prstGeom>
        </p:spPr>
      </p:pic>
      <p:cxnSp>
        <p:nvCxnSpPr>
          <p:cNvPr id="7" name="Gerader Verbinder 6">
            <a:extLst>
              <a:ext uri="{FF2B5EF4-FFF2-40B4-BE49-F238E27FC236}">
                <a16:creationId xmlns:a16="http://schemas.microsoft.com/office/drawing/2014/main" id="{002F8C3A-8F8F-4A81-9C29-345181B7616A}"/>
              </a:ext>
            </a:extLst>
          </p:cNvPr>
          <p:cNvCxnSpPr>
            <a:cxnSpLocks/>
          </p:cNvCxnSpPr>
          <p:nvPr/>
        </p:nvCxnSpPr>
        <p:spPr>
          <a:xfrm>
            <a:off x="4876198" y="4965502"/>
            <a:ext cx="216024"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5ADAEC86-7DE1-42B4-BE90-1A56B376DB95}"/>
              </a:ext>
            </a:extLst>
          </p:cNvPr>
          <p:cNvCxnSpPr>
            <a:cxnSpLocks/>
          </p:cNvCxnSpPr>
          <p:nvPr/>
        </p:nvCxnSpPr>
        <p:spPr>
          <a:xfrm flipH="1">
            <a:off x="5087888" y="4957794"/>
            <a:ext cx="4334" cy="12739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54855E14-03ED-4056-B4C7-CEF55095ECD7}"/>
              </a:ext>
            </a:extLst>
          </p:cNvPr>
          <p:cNvCxnSpPr/>
          <p:nvPr/>
        </p:nvCxnSpPr>
        <p:spPr>
          <a:xfrm flipV="1">
            <a:off x="4079776" y="1628800"/>
            <a:ext cx="0" cy="158417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4C1E577F-2E9D-4CA4-825E-D2786B8477D1}"/>
              </a:ext>
            </a:extLst>
          </p:cNvPr>
          <p:cNvCxnSpPr/>
          <p:nvPr/>
        </p:nvCxnSpPr>
        <p:spPr>
          <a:xfrm flipH="1">
            <a:off x="2423592" y="3284984"/>
            <a:ext cx="1656184"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FCD65FEB-5BBF-438C-96D2-D13244D5BB79}"/>
              </a:ext>
            </a:extLst>
          </p:cNvPr>
          <p:cNvCxnSpPr/>
          <p:nvPr/>
        </p:nvCxnSpPr>
        <p:spPr>
          <a:xfrm flipV="1">
            <a:off x="2423592" y="1628800"/>
            <a:ext cx="0" cy="1656184"/>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1697C0C1-9E5E-469C-B4B2-31FD6250178C}"/>
              </a:ext>
            </a:extLst>
          </p:cNvPr>
          <p:cNvCxnSpPr/>
          <p:nvPr/>
        </p:nvCxnSpPr>
        <p:spPr>
          <a:xfrm>
            <a:off x="2927648" y="3356992"/>
            <a:ext cx="0" cy="43204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C3DC26EE-4F59-4896-8514-E6E88983D6D1}"/>
              </a:ext>
            </a:extLst>
          </p:cNvPr>
          <p:cNvCxnSpPr>
            <a:cxnSpLocks/>
          </p:cNvCxnSpPr>
          <p:nvPr/>
        </p:nvCxnSpPr>
        <p:spPr>
          <a:xfrm>
            <a:off x="8832304" y="3356992"/>
            <a:ext cx="864096"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F0133706-7C83-416E-B7BB-D0348C4893C7}"/>
              </a:ext>
            </a:extLst>
          </p:cNvPr>
          <p:cNvCxnSpPr>
            <a:cxnSpLocks/>
          </p:cNvCxnSpPr>
          <p:nvPr/>
        </p:nvCxnSpPr>
        <p:spPr>
          <a:xfrm flipH="1" flipV="1">
            <a:off x="8830542" y="3356992"/>
            <a:ext cx="1762" cy="7200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311023C8-68E0-463D-BDB4-8A2CC12757A2}"/>
              </a:ext>
            </a:extLst>
          </p:cNvPr>
          <p:cNvCxnSpPr>
            <a:cxnSpLocks/>
          </p:cNvCxnSpPr>
          <p:nvPr/>
        </p:nvCxnSpPr>
        <p:spPr>
          <a:xfrm>
            <a:off x="8976320" y="3717032"/>
            <a:ext cx="432048"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6E1E7471-73FA-4187-BD8C-DD4D48CDEB7F}"/>
              </a:ext>
            </a:extLst>
          </p:cNvPr>
          <p:cNvCxnSpPr/>
          <p:nvPr/>
        </p:nvCxnSpPr>
        <p:spPr>
          <a:xfrm>
            <a:off x="9408368" y="3717032"/>
            <a:ext cx="0" cy="14401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CF17935A-6605-4494-8642-FA6A528AB859}"/>
              </a:ext>
            </a:extLst>
          </p:cNvPr>
          <p:cNvCxnSpPr>
            <a:cxnSpLocks/>
          </p:cNvCxnSpPr>
          <p:nvPr/>
        </p:nvCxnSpPr>
        <p:spPr>
          <a:xfrm flipH="1">
            <a:off x="7392144" y="3761656"/>
            <a:ext cx="285317"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3625ADAB-05C2-4FF0-9D97-F88B8D6B8412}"/>
              </a:ext>
            </a:extLst>
          </p:cNvPr>
          <p:cNvCxnSpPr>
            <a:cxnSpLocks/>
          </p:cNvCxnSpPr>
          <p:nvPr/>
        </p:nvCxnSpPr>
        <p:spPr>
          <a:xfrm flipH="1">
            <a:off x="8256240" y="4221088"/>
            <a:ext cx="72008"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05EAC440-9D59-4750-AF9B-77404498D12A}"/>
              </a:ext>
            </a:extLst>
          </p:cNvPr>
          <p:cNvCxnSpPr/>
          <p:nvPr/>
        </p:nvCxnSpPr>
        <p:spPr>
          <a:xfrm>
            <a:off x="8256240" y="4221088"/>
            <a:ext cx="0" cy="50405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F1B0F00C-CC63-402E-B0A5-5642E1238CD4}"/>
              </a:ext>
            </a:extLst>
          </p:cNvPr>
          <p:cNvCxnSpPr/>
          <p:nvPr/>
        </p:nvCxnSpPr>
        <p:spPr>
          <a:xfrm flipH="1">
            <a:off x="8184232" y="4725144"/>
            <a:ext cx="72008"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6C3A261E-1044-4EA2-B728-26771AB18969}"/>
              </a:ext>
            </a:extLst>
          </p:cNvPr>
          <p:cNvCxnSpPr>
            <a:cxnSpLocks/>
          </p:cNvCxnSpPr>
          <p:nvPr/>
        </p:nvCxnSpPr>
        <p:spPr>
          <a:xfrm>
            <a:off x="7392144" y="3761656"/>
            <a:ext cx="0" cy="279412"/>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C55B1537-323D-43B0-ADFB-C8109A43C349}"/>
              </a:ext>
            </a:extLst>
          </p:cNvPr>
          <p:cNvCxnSpPr>
            <a:cxnSpLocks/>
          </p:cNvCxnSpPr>
          <p:nvPr/>
        </p:nvCxnSpPr>
        <p:spPr>
          <a:xfrm flipH="1">
            <a:off x="7716196" y="3912189"/>
            <a:ext cx="612052" cy="2086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8CC5B5CD-74A7-4A24-B7C0-8884699CD496}"/>
              </a:ext>
            </a:extLst>
          </p:cNvPr>
          <p:cNvCxnSpPr>
            <a:cxnSpLocks/>
          </p:cNvCxnSpPr>
          <p:nvPr/>
        </p:nvCxnSpPr>
        <p:spPr>
          <a:xfrm flipH="1">
            <a:off x="7706029" y="3933056"/>
            <a:ext cx="10169" cy="1728192"/>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BDD87976-0203-4CE3-8CB1-2B105CB19FD3}"/>
              </a:ext>
            </a:extLst>
          </p:cNvPr>
          <p:cNvCxnSpPr/>
          <p:nvPr/>
        </p:nvCxnSpPr>
        <p:spPr>
          <a:xfrm flipV="1">
            <a:off x="9696400" y="3212976"/>
            <a:ext cx="0" cy="14401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6180730E-8340-4E1F-975F-6F14BAB4E533}"/>
              </a:ext>
            </a:extLst>
          </p:cNvPr>
          <p:cNvCxnSpPr>
            <a:cxnSpLocks/>
          </p:cNvCxnSpPr>
          <p:nvPr/>
        </p:nvCxnSpPr>
        <p:spPr>
          <a:xfrm>
            <a:off x="8688288" y="3717032"/>
            <a:ext cx="0" cy="288032"/>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F6DA7109-091C-49B8-9A0F-451EEE5839F6}"/>
              </a:ext>
            </a:extLst>
          </p:cNvPr>
          <p:cNvCxnSpPr>
            <a:cxnSpLocks/>
          </p:cNvCxnSpPr>
          <p:nvPr/>
        </p:nvCxnSpPr>
        <p:spPr>
          <a:xfrm flipV="1">
            <a:off x="8688288" y="4005064"/>
            <a:ext cx="0" cy="288032"/>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9E88E36F-5D4D-4E8F-AA3C-016E67B91BFC}"/>
              </a:ext>
            </a:extLst>
          </p:cNvPr>
          <p:cNvCxnSpPr/>
          <p:nvPr/>
        </p:nvCxnSpPr>
        <p:spPr>
          <a:xfrm>
            <a:off x="8688288" y="4289276"/>
            <a:ext cx="144016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F74B8A04-E71E-4768-8E9D-4C89B69718A9}"/>
              </a:ext>
            </a:extLst>
          </p:cNvPr>
          <p:cNvCxnSpPr/>
          <p:nvPr/>
        </p:nvCxnSpPr>
        <p:spPr>
          <a:xfrm>
            <a:off x="10128448" y="4289276"/>
            <a:ext cx="0" cy="219844"/>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185E0240-4793-4A4A-A521-E70B0186311D}"/>
              </a:ext>
            </a:extLst>
          </p:cNvPr>
          <p:cNvCxnSpPr/>
          <p:nvPr/>
        </p:nvCxnSpPr>
        <p:spPr>
          <a:xfrm>
            <a:off x="8400256" y="2170176"/>
            <a:ext cx="2448272"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39C15C5A-A166-4A40-9926-C8516A8355EC}"/>
              </a:ext>
            </a:extLst>
          </p:cNvPr>
          <p:cNvCxnSpPr/>
          <p:nvPr/>
        </p:nvCxnSpPr>
        <p:spPr>
          <a:xfrm>
            <a:off x="10848528" y="2171276"/>
            <a:ext cx="0" cy="216024"/>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0EF590F3-6917-4D71-9A9A-846B47D7FADA}"/>
              </a:ext>
            </a:extLst>
          </p:cNvPr>
          <p:cNvCxnSpPr>
            <a:cxnSpLocks/>
          </p:cNvCxnSpPr>
          <p:nvPr/>
        </p:nvCxnSpPr>
        <p:spPr>
          <a:xfrm flipH="1">
            <a:off x="5807968" y="2132856"/>
            <a:ext cx="2150035"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4BD70ADD-8439-4A77-B2F0-35F4DC9C9E64}"/>
              </a:ext>
            </a:extLst>
          </p:cNvPr>
          <p:cNvCxnSpPr>
            <a:cxnSpLocks/>
          </p:cNvCxnSpPr>
          <p:nvPr/>
        </p:nvCxnSpPr>
        <p:spPr>
          <a:xfrm>
            <a:off x="5807968" y="2132856"/>
            <a:ext cx="0" cy="7200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DDE3014A-0A84-4938-8546-B1B448A89950}"/>
              </a:ext>
            </a:extLst>
          </p:cNvPr>
          <p:cNvCxnSpPr>
            <a:cxnSpLocks/>
          </p:cNvCxnSpPr>
          <p:nvPr/>
        </p:nvCxnSpPr>
        <p:spPr>
          <a:xfrm flipH="1" flipV="1">
            <a:off x="5663952" y="1988840"/>
            <a:ext cx="2520280" cy="1465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976FB137-CA0F-49A8-850C-174C05A32361}"/>
              </a:ext>
            </a:extLst>
          </p:cNvPr>
          <p:cNvCxnSpPr/>
          <p:nvPr/>
        </p:nvCxnSpPr>
        <p:spPr>
          <a:xfrm flipV="1">
            <a:off x="5663952" y="1916832"/>
            <a:ext cx="0" cy="7200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80D54C8F-37BE-4F8F-9A6C-2B4A3964EBEE}"/>
              </a:ext>
            </a:extLst>
          </p:cNvPr>
          <p:cNvCxnSpPr>
            <a:cxnSpLocks/>
          </p:cNvCxnSpPr>
          <p:nvPr/>
        </p:nvCxnSpPr>
        <p:spPr>
          <a:xfrm flipH="1" flipV="1">
            <a:off x="7032105" y="1844825"/>
            <a:ext cx="1080119" cy="226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50074D76-B91E-4C53-97F2-F47531FD9F50}"/>
              </a:ext>
            </a:extLst>
          </p:cNvPr>
          <p:cNvCxnSpPr>
            <a:cxnSpLocks/>
          </p:cNvCxnSpPr>
          <p:nvPr/>
        </p:nvCxnSpPr>
        <p:spPr>
          <a:xfrm flipV="1">
            <a:off x="7028581" y="1746516"/>
            <a:ext cx="4105" cy="100575"/>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95382AB6-82BC-46BE-A7E7-B6448F0B9C4F}"/>
              </a:ext>
            </a:extLst>
          </p:cNvPr>
          <p:cNvSpPr txBox="1"/>
          <p:nvPr/>
        </p:nvSpPr>
        <p:spPr>
          <a:xfrm>
            <a:off x="9408368" y="2780928"/>
            <a:ext cx="792087" cy="400110"/>
          </a:xfrm>
          <a:prstGeom prst="rect">
            <a:avLst/>
          </a:prstGeom>
          <a:noFill/>
        </p:spPr>
        <p:txBody>
          <a:bodyPr wrap="square" rtlCol="0">
            <a:spAutoFit/>
          </a:bodyPr>
          <a:lstStyle/>
          <a:p>
            <a:r>
              <a:rPr lang="de-DE" sz="1000" b="1"/>
              <a:t>China</a:t>
            </a:r>
          </a:p>
          <a:p>
            <a:r>
              <a:rPr lang="de-DE" sz="1000" u="sng"/>
              <a:t>Shanghai</a:t>
            </a:r>
          </a:p>
        </p:txBody>
      </p:sp>
      <p:sp>
        <p:nvSpPr>
          <p:cNvPr id="45" name="Textfeld 44">
            <a:extLst>
              <a:ext uri="{FF2B5EF4-FFF2-40B4-BE49-F238E27FC236}">
                <a16:creationId xmlns:a16="http://schemas.microsoft.com/office/drawing/2014/main" id="{16633D96-AC79-43E8-9E5C-003F56AD5565}"/>
              </a:ext>
            </a:extLst>
          </p:cNvPr>
          <p:cNvSpPr txBox="1"/>
          <p:nvPr/>
        </p:nvSpPr>
        <p:spPr>
          <a:xfrm>
            <a:off x="9192349" y="3801693"/>
            <a:ext cx="720075" cy="400110"/>
          </a:xfrm>
          <a:prstGeom prst="rect">
            <a:avLst/>
          </a:prstGeom>
          <a:noFill/>
        </p:spPr>
        <p:txBody>
          <a:bodyPr wrap="square" rtlCol="0">
            <a:spAutoFit/>
          </a:bodyPr>
          <a:lstStyle/>
          <a:p>
            <a:r>
              <a:rPr lang="de-DE" sz="1000" b="1"/>
              <a:t>Taiwan</a:t>
            </a:r>
          </a:p>
          <a:p>
            <a:r>
              <a:rPr lang="de-DE" sz="1000" u="sng"/>
              <a:t>Taipei</a:t>
            </a:r>
          </a:p>
        </p:txBody>
      </p:sp>
      <p:sp>
        <p:nvSpPr>
          <p:cNvPr id="46" name="Textfeld 45">
            <a:extLst>
              <a:ext uri="{FF2B5EF4-FFF2-40B4-BE49-F238E27FC236}">
                <a16:creationId xmlns:a16="http://schemas.microsoft.com/office/drawing/2014/main" id="{B98ED7AC-A789-4CD4-998B-C9665D712919}"/>
              </a:ext>
            </a:extLst>
          </p:cNvPr>
          <p:cNvSpPr txBox="1"/>
          <p:nvPr/>
        </p:nvSpPr>
        <p:spPr>
          <a:xfrm>
            <a:off x="9850573" y="4463243"/>
            <a:ext cx="1227960" cy="400110"/>
          </a:xfrm>
          <a:prstGeom prst="rect">
            <a:avLst/>
          </a:prstGeom>
          <a:noFill/>
        </p:spPr>
        <p:txBody>
          <a:bodyPr wrap="square" rtlCol="0">
            <a:spAutoFit/>
          </a:bodyPr>
          <a:lstStyle/>
          <a:p>
            <a:r>
              <a:rPr lang="de-DE" sz="1000" b="1"/>
              <a:t>China</a:t>
            </a:r>
          </a:p>
          <a:p>
            <a:r>
              <a:rPr lang="de-DE" sz="1000" u="sng"/>
              <a:t>Guangzhou</a:t>
            </a:r>
          </a:p>
        </p:txBody>
      </p:sp>
      <p:sp>
        <p:nvSpPr>
          <p:cNvPr id="47" name="Textfeld 46">
            <a:extLst>
              <a:ext uri="{FF2B5EF4-FFF2-40B4-BE49-F238E27FC236}">
                <a16:creationId xmlns:a16="http://schemas.microsoft.com/office/drawing/2014/main" id="{799F2091-2C0C-4B5E-B5C8-5300ABBEBF23}"/>
              </a:ext>
            </a:extLst>
          </p:cNvPr>
          <p:cNvSpPr txBox="1"/>
          <p:nvPr/>
        </p:nvSpPr>
        <p:spPr>
          <a:xfrm>
            <a:off x="7716197" y="4293096"/>
            <a:ext cx="792054" cy="553998"/>
          </a:xfrm>
          <a:prstGeom prst="rect">
            <a:avLst/>
          </a:prstGeom>
          <a:noFill/>
        </p:spPr>
        <p:txBody>
          <a:bodyPr wrap="square" rtlCol="0">
            <a:spAutoFit/>
          </a:bodyPr>
          <a:lstStyle/>
          <a:p>
            <a:r>
              <a:rPr lang="de-DE" sz="1000" b="1"/>
              <a:t>Malaysia</a:t>
            </a:r>
          </a:p>
          <a:p>
            <a:r>
              <a:rPr lang="de-DE" sz="1000" u="sng"/>
              <a:t>Kuala</a:t>
            </a:r>
            <a:r>
              <a:rPr lang="de-DE" sz="1000" b="1" u="sng"/>
              <a:t> </a:t>
            </a:r>
            <a:r>
              <a:rPr lang="de-DE" sz="1000" u="sng"/>
              <a:t>Lumpur</a:t>
            </a:r>
          </a:p>
        </p:txBody>
      </p:sp>
      <p:cxnSp>
        <p:nvCxnSpPr>
          <p:cNvPr id="48" name="Gerader Verbinder 47">
            <a:extLst>
              <a:ext uri="{FF2B5EF4-FFF2-40B4-BE49-F238E27FC236}">
                <a16:creationId xmlns:a16="http://schemas.microsoft.com/office/drawing/2014/main" id="{41A8E365-3DA0-4DAA-9EB9-AFA41FF52F4F}"/>
              </a:ext>
            </a:extLst>
          </p:cNvPr>
          <p:cNvCxnSpPr/>
          <p:nvPr/>
        </p:nvCxnSpPr>
        <p:spPr>
          <a:xfrm flipH="1">
            <a:off x="7500173" y="5661248"/>
            <a:ext cx="205856"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49" name="Textfeld 48">
            <a:extLst>
              <a:ext uri="{FF2B5EF4-FFF2-40B4-BE49-F238E27FC236}">
                <a16:creationId xmlns:a16="http://schemas.microsoft.com/office/drawing/2014/main" id="{15388AE2-F334-4566-BC9A-8682EE5241FA}"/>
              </a:ext>
            </a:extLst>
          </p:cNvPr>
          <p:cNvSpPr txBox="1"/>
          <p:nvPr/>
        </p:nvSpPr>
        <p:spPr>
          <a:xfrm>
            <a:off x="6979127" y="5373216"/>
            <a:ext cx="756098" cy="400110"/>
          </a:xfrm>
          <a:prstGeom prst="rect">
            <a:avLst/>
          </a:prstGeom>
          <a:noFill/>
        </p:spPr>
        <p:txBody>
          <a:bodyPr wrap="square" rtlCol="0">
            <a:spAutoFit/>
          </a:bodyPr>
          <a:lstStyle/>
          <a:p>
            <a:r>
              <a:rPr lang="de-DE" sz="1000" b="1"/>
              <a:t>Thailand</a:t>
            </a:r>
          </a:p>
          <a:p>
            <a:r>
              <a:rPr lang="de-DE" sz="1000" u="sng" err="1"/>
              <a:t>Chonburi</a:t>
            </a:r>
            <a:endParaRPr lang="de-DE" sz="1000" u="sng"/>
          </a:p>
        </p:txBody>
      </p:sp>
      <p:sp>
        <p:nvSpPr>
          <p:cNvPr id="50" name="Textfeld 49">
            <a:extLst>
              <a:ext uri="{FF2B5EF4-FFF2-40B4-BE49-F238E27FC236}">
                <a16:creationId xmlns:a16="http://schemas.microsoft.com/office/drawing/2014/main" id="{DCBA9817-5706-40D0-9C4D-95950AFCD28E}"/>
              </a:ext>
            </a:extLst>
          </p:cNvPr>
          <p:cNvSpPr txBox="1"/>
          <p:nvPr/>
        </p:nvSpPr>
        <p:spPr>
          <a:xfrm>
            <a:off x="7093956" y="3892986"/>
            <a:ext cx="762211" cy="400110"/>
          </a:xfrm>
          <a:prstGeom prst="rect">
            <a:avLst/>
          </a:prstGeom>
          <a:noFill/>
        </p:spPr>
        <p:txBody>
          <a:bodyPr wrap="square" rtlCol="0">
            <a:spAutoFit/>
          </a:bodyPr>
          <a:lstStyle/>
          <a:p>
            <a:r>
              <a:rPr lang="de-DE" sz="1000" b="1"/>
              <a:t>India</a:t>
            </a:r>
          </a:p>
          <a:p>
            <a:r>
              <a:rPr lang="de-DE" sz="1000" u="sng"/>
              <a:t>Vadodara</a:t>
            </a:r>
          </a:p>
        </p:txBody>
      </p:sp>
      <p:sp>
        <p:nvSpPr>
          <p:cNvPr id="51" name="Textfeld 50">
            <a:extLst>
              <a:ext uri="{FF2B5EF4-FFF2-40B4-BE49-F238E27FC236}">
                <a16:creationId xmlns:a16="http://schemas.microsoft.com/office/drawing/2014/main" id="{02DAED7A-CF42-4E77-A8DD-4276B15A1450}"/>
              </a:ext>
            </a:extLst>
          </p:cNvPr>
          <p:cNvSpPr txBox="1"/>
          <p:nvPr/>
        </p:nvSpPr>
        <p:spPr>
          <a:xfrm>
            <a:off x="4825745" y="5079255"/>
            <a:ext cx="1460219" cy="246221"/>
          </a:xfrm>
          <a:prstGeom prst="rect">
            <a:avLst/>
          </a:prstGeom>
          <a:noFill/>
        </p:spPr>
        <p:txBody>
          <a:bodyPr wrap="square" rtlCol="0">
            <a:spAutoFit/>
          </a:bodyPr>
          <a:lstStyle/>
          <a:p>
            <a:r>
              <a:rPr lang="de-DE" sz="1000" b="1"/>
              <a:t>Brazil </a:t>
            </a:r>
            <a:r>
              <a:rPr lang="de-DE" sz="1000" u="sng"/>
              <a:t>Sao Paulo</a:t>
            </a:r>
          </a:p>
        </p:txBody>
      </p:sp>
      <p:sp>
        <p:nvSpPr>
          <p:cNvPr id="54" name="Textfeld 53">
            <a:extLst>
              <a:ext uri="{FF2B5EF4-FFF2-40B4-BE49-F238E27FC236}">
                <a16:creationId xmlns:a16="http://schemas.microsoft.com/office/drawing/2014/main" id="{5DC6DAF5-0E1C-4C0F-841A-080F9AF4E7AB}"/>
              </a:ext>
            </a:extLst>
          </p:cNvPr>
          <p:cNvSpPr txBox="1"/>
          <p:nvPr/>
        </p:nvSpPr>
        <p:spPr>
          <a:xfrm>
            <a:off x="2010489" y="1196752"/>
            <a:ext cx="1098965" cy="400110"/>
          </a:xfrm>
          <a:prstGeom prst="rect">
            <a:avLst/>
          </a:prstGeom>
          <a:noFill/>
        </p:spPr>
        <p:txBody>
          <a:bodyPr wrap="square" rtlCol="0">
            <a:spAutoFit/>
          </a:bodyPr>
          <a:lstStyle/>
          <a:p>
            <a:r>
              <a:rPr lang="de-DE" sz="1000" b="1"/>
              <a:t>USA</a:t>
            </a:r>
          </a:p>
          <a:p>
            <a:r>
              <a:rPr lang="de-DE" sz="1000" u="sng"/>
              <a:t>Eagle Rock, VA</a:t>
            </a:r>
          </a:p>
        </p:txBody>
      </p:sp>
      <p:sp>
        <p:nvSpPr>
          <p:cNvPr id="55" name="Textfeld 54">
            <a:extLst>
              <a:ext uri="{FF2B5EF4-FFF2-40B4-BE49-F238E27FC236}">
                <a16:creationId xmlns:a16="http://schemas.microsoft.com/office/drawing/2014/main" id="{5C64680A-C72E-4745-BE91-E1DEEC87CB6D}"/>
              </a:ext>
            </a:extLst>
          </p:cNvPr>
          <p:cNvSpPr txBox="1"/>
          <p:nvPr/>
        </p:nvSpPr>
        <p:spPr>
          <a:xfrm>
            <a:off x="2564939" y="3669244"/>
            <a:ext cx="1059712" cy="400110"/>
          </a:xfrm>
          <a:prstGeom prst="rect">
            <a:avLst/>
          </a:prstGeom>
          <a:noFill/>
        </p:spPr>
        <p:txBody>
          <a:bodyPr wrap="square" rtlCol="0">
            <a:spAutoFit/>
          </a:bodyPr>
          <a:lstStyle/>
          <a:p>
            <a:r>
              <a:rPr lang="de-DE" sz="1000" b="1"/>
              <a:t>USA</a:t>
            </a:r>
          </a:p>
          <a:p>
            <a:r>
              <a:rPr lang="de-DE" sz="1000" u="sng"/>
              <a:t>Charlotte, NC</a:t>
            </a:r>
          </a:p>
        </p:txBody>
      </p:sp>
      <p:sp>
        <p:nvSpPr>
          <p:cNvPr id="56" name="Textfeld 55">
            <a:extLst>
              <a:ext uri="{FF2B5EF4-FFF2-40B4-BE49-F238E27FC236}">
                <a16:creationId xmlns:a16="http://schemas.microsoft.com/office/drawing/2014/main" id="{18329128-46AE-429D-9E3F-19A19932BC99}"/>
              </a:ext>
            </a:extLst>
          </p:cNvPr>
          <p:cNvSpPr txBox="1"/>
          <p:nvPr/>
        </p:nvSpPr>
        <p:spPr>
          <a:xfrm>
            <a:off x="5555955" y="2189061"/>
            <a:ext cx="864086" cy="307777"/>
          </a:xfrm>
          <a:prstGeom prst="rect">
            <a:avLst/>
          </a:prstGeom>
          <a:noFill/>
        </p:spPr>
        <p:txBody>
          <a:bodyPr wrap="square" rtlCol="0">
            <a:spAutoFit/>
          </a:bodyPr>
          <a:lstStyle/>
          <a:p>
            <a:r>
              <a:rPr lang="de-DE" sz="700" b="1"/>
              <a:t>France</a:t>
            </a:r>
          </a:p>
          <a:p>
            <a:r>
              <a:rPr lang="de-DE" sz="700" u="sng"/>
              <a:t>Villeurbanne</a:t>
            </a:r>
          </a:p>
        </p:txBody>
      </p:sp>
      <p:sp>
        <p:nvSpPr>
          <p:cNvPr id="57" name="Textfeld 56">
            <a:extLst>
              <a:ext uri="{FF2B5EF4-FFF2-40B4-BE49-F238E27FC236}">
                <a16:creationId xmlns:a16="http://schemas.microsoft.com/office/drawing/2014/main" id="{8DEDA362-B2D8-40BA-816C-28A21D61FCFB}"/>
              </a:ext>
            </a:extLst>
          </p:cNvPr>
          <p:cNvSpPr txBox="1"/>
          <p:nvPr/>
        </p:nvSpPr>
        <p:spPr>
          <a:xfrm>
            <a:off x="9331886" y="1516722"/>
            <a:ext cx="1084594" cy="400110"/>
          </a:xfrm>
          <a:prstGeom prst="rect">
            <a:avLst/>
          </a:prstGeom>
          <a:noFill/>
        </p:spPr>
        <p:txBody>
          <a:bodyPr wrap="square" rtlCol="0">
            <a:spAutoFit/>
          </a:bodyPr>
          <a:lstStyle/>
          <a:p>
            <a:r>
              <a:rPr lang="de-DE" sz="1000" b="1"/>
              <a:t>Germany</a:t>
            </a:r>
          </a:p>
          <a:p>
            <a:r>
              <a:rPr lang="de-DE" sz="1000" u="sng"/>
              <a:t>Königsbrunn</a:t>
            </a:r>
          </a:p>
        </p:txBody>
      </p:sp>
      <p:sp>
        <p:nvSpPr>
          <p:cNvPr id="58" name="Textfeld 57">
            <a:extLst>
              <a:ext uri="{FF2B5EF4-FFF2-40B4-BE49-F238E27FC236}">
                <a16:creationId xmlns:a16="http://schemas.microsoft.com/office/drawing/2014/main" id="{823C109E-C231-47B3-92F0-CC228203E73C}"/>
              </a:ext>
            </a:extLst>
          </p:cNvPr>
          <p:cNvSpPr txBox="1"/>
          <p:nvPr/>
        </p:nvSpPr>
        <p:spPr>
          <a:xfrm>
            <a:off x="6375122" y="1268760"/>
            <a:ext cx="1043940" cy="400110"/>
          </a:xfrm>
          <a:prstGeom prst="rect">
            <a:avLst/>
          </a:prstGeom>
          <a:noFill/>
        </p:spPr>
        <p:txBody>
          <a:bodyPr wrap="square" rtlCol="0">
            <a:spAutoFit/>
          </a:bodyPr>
          <a:lstStyle/>
          <a:p>
            <a:r>
              <a:rPr lang="de-DE" sz="1000" b="1"/>
              <a:t>Germany</a:t>
            </a:r>
          </a:p>
          <a:p>
            <a:r>
              <a:rPr lang="de-DE" sz="1000" u="sng" err="1"/>
              <a:t>Grossostheim</a:t>
            </a:r>
            <a:endParaRPr lang="de-DE" sz="1000" u="sng"/>
          </a:p>
        </p:txBody>
      </p:sp>
      <p:sp>
        <p:nvSpPr>
          <p:cNvPr id="59" name="Textfeld 58">
            <a:extLst>
              <a:ext uri="{FF2B5EF4-FFF2-40B4-BE49-F238E27FC236}">
                <a16:creationId xmlns:a16="http://schemas.microsoft.com/office/drawing/2014/main" id="{F3F2EBE9-326B-4E17-8822-AFD9900BB9A1}"/>
              </a:ext>
            </a:extLst>
          </p:cNvPr>
          <p:cNvSpPr txBox="1"/>
          <p:nvPr/>
        </p:nvSpPr>
        <p:spPr>
          <a:xfrm>
            <a:off x="5398378" y="1412776"/>
            <a:ext cx="985654" cy="400110"/>
          </a:xfrm>
          <a:prstGeom prst="rect">
            <a:avLst/>
          </a:prstGeom>
          <a:noFill/>
        </p:spPr>
        <p:txBody>
          <a:bodyPr wrap="square" rtlCol="0">
            <a:spAutoFit/>
          </a:bodyPr>
          <a:lstStyle/>
          <a:p>
            <a:r>
              <a:rPr lang="de-DE" sz="1000" b="1" err="1"/>
              <a:t>Switzerland</a:t>
            </a:r>
            <a:endParaRPr lang="de-DE" sz="1000" b="1"/>
          </a:p>
          <a:p>
            <a:r>
              <a:rPr lang="de-DE" sz="1000" u="sng"/>
              <a:t>Oberglatt</a:t>
            </a:r>
          </a:p>
        </p:txBody>
      </p:sp>
      <p:pic>
        <p:nvPicPr>
          <p:cNvPr id="60" name="Grafik 59">
            <a:hlinkClick r:id="rId3" action="ppaction://hlinksldjump"/>
            <a:extLst>
              <a:ext uri="{FF2B5EF4-FFF2-40B4-BE49-F238E27FC236}">
                <a16:creationId xmlns:a16="http://schemas.microsoft.com/office/drawing/2014/main" id="{B88BB7EB-55E5-4911-A206-0E1CDACC0380}"/>
              </a:ext>
            </a:extLst>
          </p:cNvPr>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0192818" y="1720937"/>
            <a:ext cx="144000" cy="144000"/>
          </a:xfrm>
          <a:prstGeom prst="rect">
            <a:avLst/>
          </a:prstGeom>
        </p:spPr>
      </p:pic>
      <p:pic>
        <p:nvPicPr>
          <p:cNvPr id="61" name="Grafik 60">
            <a:hlinkClick r:id="rId6" action="ppaction://hlinksldjump"/>
            <a:extLst>
              <a:ext uri="{FF2B5EF4-FFF2-40B4-BE49-F238E27FC236}">
                <a16:creationId xmlns:a16="http://schemas.microsoft.com/office/drawing/2014/main" id="{68519C57-6643-486C-8406-DAB76FC1AD6D}"/>
              </a:ext>
            </a:extLst>
          </p:cNvPr>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0428135" y="2446004"/>
            <a:ext cx="144000" cy="144000"/>
          </a:xfrm>
          <a:prstGeom prst="rect">
            <a:avLst/>
          </a:prstGeom>
        </p:spPr>
      </p:pic>
      <p:pic>
        <p:nvPicPr>
          <p:cNvPr id="62" name="Grafik 61">
            <a:hlinkClick r:id="rId7" action="ppaction://hlinksldjump"/>
            <a:extLst>
              <a:ext uri="{FF2B5EF4-FFF2-40B4-BE49-F238E27FC236}">
                <a16:creationId xmlns:a16="http://schemas.microsoft.com/office/drawing/2014/main" id="{90A3E05B-336C-40C1-B8B7-889B5994EA1A}"/>
              </a:ext>
            </a:extLst>
          </p:cNvPr>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0094160" y="2967848"/>
            <a:ext cx="144000" cy="144000"/>
          </a:xfrm>
          <a:prstGeom prst="rect">
            <a:avLst/>
          </a:prstGeom>
        </p:spPr>
      </p:pic>
      <p:pic>
        <p:nvPicPr>
          <p:cNvPr id="64" name="Grafik 63">
            <a:hlinkClick r:id="" action="ppaction://noaction"/>
            <a:extLst>
              <a:ext uri="{FF2B5EF4-FFF2-40B4-BE49-F238E27FC236}">
                <a16:creationId xmlns:a16="http://schemas.microsoft.com/office/drawing/2014/main" id="{C8CF6BCE-3F79-49E3-9051-C9A0A717527B}"/>
              </a:ext>
            </a:extLst>
          </p:cNvPr>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9760108" y="4585885"/>
            <a:ext cx="144000" cy="144000"/>
          </a:xfrm>
          <a:prstGeom prst="rect">
            <a:avLst/>
          </a:prstGeom>
        </p:spPr>
      </p:pic>
      <p:pic>
        <p:nvPicPr>
          <p:cNvPr id="65" name="Grafik 64">
            <a:hlinkClick r:id="rId8" action="ppaction://hlinksldjump"/>
            <a:extLst>
              <a:ext uri="{FF2B5EF4-FFF2-40B4-BE49-F238E27FC236}">
                <a16:creationId xmlns:a16="http://schemas.microsoft.com/office/drawing/2014/main" id="{FCEAF502-58BB-45AB-8759-56E2DC014F5D}"/>
              </a:ext>
            </a:extLst>
          </p:cNvPr>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058363" y="1622891"/>
            <a:ext cx="144000" cy="144000"/>
          </a:xfrm>
          <a:prstGeom prst="rect">
            <a:avLst/>
          </a:prstGeom>
        </p:spPr>
      </p:pic>
      <p:pic>
        <p:nvPicPr>
          <p:cNvPr id="66" name="Grafik 65">
            <a:hlinkClick r:id="rId8" action="ppaction://hlinksldjump"/>
            <a:extLst>
              <a:ext uri="{FF2B5EF4-FFF2-40B4-BE49-F238E27FC236}">
                <a16:creationId xmlns:a16="http://schemas.microsoft.com/office/drawing/2014/main" id="{47B59796-FF9A-4814-93D5-1CC0BC860F9C}"/>
              </a:ext>
            </a:extLst>
          </p:cNvPr>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7258619" y="1440972"/>
            <a:ext cx="144000" cy="144000"/>
          </a:xfrm>
          <a:prstGeom prst="rect">
            <a:avLst/>
          </a:prstGeom>
        </p:spPr>
      </p:pic>
      <p:pic>
        <p:nvPicPr>
          <p:cNvPr id="67" name="Grafik 66">
            <a:hlinkClick r:id="rId9" action="ppaction://hlinksldjump"/>
            <a:extLst>
              <a:ext uri="{FF2B5EF4-FFF2-40B4-BE49-F238E27FC236}">
                <a16:creationId xmlns:a16="http://schemas.microsoft.com/office/drawing/2014/main" id="{CC4BD372-0C49-44B5-B870-DA95F1336987}"/>
              </a:ext>
            </a:extLst>
          </p:cNvPr>
          <p:cNvPicPr>
            <a:picLocks noChangeAspect="1"/>
          </p:cNvPicPr>
          <p:nvPr/>
        </p:nvPicPr>
        <p:blipFill>
          <a:blip r:embed="rId10" cstate="print">
            <a:duotone>
              <a:schemeClr val="accent2">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3640953" y="1339147"/>
            <a:ext cx="144000" cy="144000"/>
          </a:xfrm>
          <a:prstGeom prst="rect">
            <a:avLst/>
          </a:prstGeom>
        </p:spPr>
      </p:pic>
      <p:pic>
        <p:nvPicPr>
          <p:cNvPr id="68" name="Grafik 67">
            <a:hlinkClick r:id="rId9" action="ppaction://hlinksldjump"/>
            <a:extLst>
              <a:ext uri="{FF2B5EF4-FFF2-40B4-BE49-F238E27FC236}">
                <a16:creationId xmlns:a16="http://schemas.microsoft.com/office/drawing/2014/main" id="{BC6B5830-48F6-4BAC-BA70-182C60567E42}"/>
              </a:ext>
            </a:extLst>
          </p:cNvPr>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495439" y="3772966"/>
            <a:ext cx="144000" cy="144000"/>
          </a:xfrm>
          <a:prstGeom prst="rect">
            <a:avLst/>
          </a:prstGeom>
        </p:spPr>
      </p:pic>
      <p:pic>
        <p:nvPicPr>
          <p:cNvPr id="69" name="Grafik 68">
            <a:hlinkClick r:id="rId11" action="ppaction://hlinksldjump"/>
            <a:extLst>
              <a:ext uri="{FF2B5EF4-FFF2-40B4-BE49-F238E27FC236}">
                <a16:creationId xmlns:a16="http://schemas.microsoft.com/office/drawing/2014/main" id="{6115012F-844E-4806-8CB3-C2780F937DCB}"/>
              </a:ext>
            </a:extLst>
          </p:cNvPr>
          <p:cNvPicPr>
            <a:picLocks noChangeAspect="1"/>
          </p:cNvPicPr>
          <p:nvPr/>
        </p:nvPicPr>
        <p:blipFill>
          <a:blip r:embed="rId1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924901" y="1353338"/>
            <a:ext cx="144000" cy="144000"/>
          </a:xfrm>
          <a:prstGeom prst="rect">
            <a:avLst/>
          </a:prstGeom>
          <a:solidFill>
            <a:schemeClr val="bg1"/>
          </a:solidFill>
        </p:spPr>
      </p:pic>
      <p:pic>
        <p:nvPicPr>
          <p:cNvPr id="70" name="Grafik 69">
            <a:hlinkClick r:id="rId13" action="ppaction://hlinksldjump"/>
            <a:extLst>
              <a:ext uri="{FF2B5EF4-FFF2-40B4-BE49-F238E27FC236}">
                <a16:creationId xmlns:a16="http://schemas.microsoft.com/office/drawing/2014/main" id="{699351A5-0A8D-4D4C-80EC-3225EB8C6736}"/>
              </a:ext>
            </a:extLst>
          </p:cNvPr>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890051" y="5589248"/>
            <a:ext cx="144000" cy="144000"/>
          </a:xfrm>
          <a:prstGeom prst="rect">
            <a:avLst/>
          </a:prstGeom>
        </p:spPr>
      </p:pic>
      <p:sp>
        <p:nvSpPr>
          <p:cNvPr id="71" name="Textfeld 70">
            <a:extLst>
              <a:ext uri="{FF2B5EF4-FFF2-40B4-BE49-F238E27FC236}">
                <a16:creationId xmlns:a16="http://schemas.microsoft.com/office/drawing/2014/main" id="{884E0731-A60B-451A-85FB-609F43A47860}"/>
              </a:ext>
            </a:extLst>
          </p:cNvPr>
          <p:cNvSpPr txBox="1"/>
          <p:nvPr/>
        </p:nvSpPr>
        <p:spPr>
          <a:xfrm>
            <a:off x="606872" y="4063682"/>
            <a:ext cx="1381242" cy="307777"/>
          </a:xfrm>
          <a:prstGeom prst="rect">
            <a:avLst/>
          </a:prstGeom>
          <a:noFill/>
        </p:spPr>
        <p:txBody>
          <a:bodyPr wrap="square" rtlCol="0">
            <a:spAutoFit/>
          </a:bodyPr>
          <a:lstStyle/>
          <a:p>
            <a:r>
              <a:rPr lang="de-DE" sz="1400"/>
              <a:t>Manufacturing</a:t>
            </a:r>
          </a:p>
        </p:txBody>
      </p:sp>
      <p:sp>
        <p:nvSpPr>
          <p:cNvPr id="72" name="Textfeld 71">
            <a:extLst>
              <a:ext uri="{FF2B5EF4-FFF2-40B4-BE49-F238E27FC236}">
                <a16:creationId xmlns:a16="http://schemas.microsoft.com/office/drawing/2014/main" id="{BC6D09FE-EB35-4F29-A6F2-F418D8129CA7}"/>
              </a:ext>
            </a:extLst>
          </p:cNvPr>
          <p:cNvSpPr txBox="1"/>
          <p:nvPr/>
        </p:nvSpPr>
        <p:spPr>
          <a:xfrm>
            <a:off x="593939" y="4355231"/>
            <a:ext cx="1175016" cy="307777"/>
          </a:xfrm>
          <a:prstGeom prst="rect">
            <a:avLst/>
          </a:prstGeom>
          <a:noFill/>
        </p:spPr>
        <p:txBody>
          <a:bodyPr wrap="square" rtlCol="0">
            <a:spAutoFit/>
          </a:bodyPr>
          <a:lstStyle/>
          <a:p>
            <a:r>
              <a:rPr lang="de-DE" sz="1400"/>
              <a:t>Sales</a:t>
            </a:r>
          </a:p>
        </p:txBody>
      </p:sp>
      <p:sp>
        <p:nvSpPr>
          <p:cNvPr id="73" name="Textfeld 72">
            <a:extLst>
              <a:ext uri="{FF2B5EF4-FFF2-40B4-BE49-F238E27FC236}">
                <a16:creationId xmlns:a16="http://schemas.microsoft.com/office/drawing/2014/main" id="{CE3B4A05-B880-4C5F-A490-111D5A010F38}"/>
              </a:ext>
            </a:extLst>
          </p:cNvPr>
          <p:cNvSpPr txBox="1"/>
          <p:nvPr/>
        </p:nvSpPr>
        <p:spPr>
          <a:xfrm>
            <a:off x="601562" y="4701624"/>
            <a:ext cx="2038054" cy="307777"/>
          </a:xfrm>
          <a:prstGeom prst="rect">
            <a:avLst/>
          </a:prstGeom>
          <a:noFill/>
        </p:spPr>
        <p:txBody>
          <a:bodyPr wrap="square" rtlCol="0">
            <a:spAutoFit/>
          </a:bodyPr>
          <a:lstStyle/>
          <a:p>
            <a:r>
              <a:rPr lang="de-DE" sz="1400"/>
              <a:t>Customer Service</a:t>
            </a:r>
          </a:p>
        </p:txBody>
      </p:sp>
      <p:sp>
        <p:nvSpPr>
          <p:cNvPr id="74" name="Textfeld 73">
            <a:extLst>
              <a:ext uri="{FF2B5EF4-FFF2-40B4-BE49-F238E27FC236}">
                <a16:creationId xmlns:a16="http://schemas.microsoft.com/office/drawing/2014/main" id="{BC42D083-655C-476E-B291-AAE00950F721}"/>
              </a:ext>
            </a:extLst>
          </p:cNvPr>
          <p:cNvSpPr txBox="1"/>
          <p:nvPr/>
        </p:nvSpPr>
        <p:spPr>
          <a:xfrm>
            <a:off x="605168" y="5062087"/>
            <a:ext cx="1796450" cy="307777"/>
          </a:xfrm>
          <a:prstGeom prst="rect">
            <a:avLst/>
          </a:prstGeom>
          <a:noFill/>
        </p:spPr>
        <p:txBody>
          <a:bodyPr wrap="square" rtlCol="0">
            <a:spAutoFit/>
          </a:bodyPr>
          <a:lstStyle/>
          <a:p>
            <a:r>
              <a:rPr lang="de-DE" sz="1400"/>
              <a:t>Grinding Center</a:t>
            </a:r>
          </a:p>
        </p:txBody>
      </p:sp>
      <p:sp>
        <p:nvSpPr>
          <p:cNvPr id="75" name="Textfeld 74">
            <a:extLst>
              <a:ext uri="{FF2B5EF4-FFF2-40B4-BE49-F238E27FC236}">
                <a16:creationId xmlns:a16="http://schemas.microsoft.com/office/drawing/2014/main" id="{850BF3FC-DA94-497D-8A83-69FE43E3ED00}"/>
              </a:ext>
            </a:extLst>
          </p:cNvPr>
          <p:cNvSpPr txBox="1"/>
          <p:nvPr/>
        </p:nvSpPr>
        <p:spPr>
          <a:xfrm>
            <a:off x="610811" y="5452324"/>
            <a:ext cx="1152128" cy="307777"/>
          </a:xfrm>
          <a:prstGeom prst="rect">
            <a:avLst/>
          </a:prstGeom>
          <a:noFill/>
        </p:spPr>
        <p:txBody>
          <a:bodyPr wrap="square" rtlCol="0">
            <a:spAutoFit/>
          </a:bodyPr>
          <a:lstStyle/>
          <a:p>
            <a:r>
              <a:rPr lang="de-DE" sz="1400"/>
              <a:t>Test Center</a:t>
            </a:r>
          </a:p>
        </p:txBody>
      </p:sp>
      <p:pic>
        <p:nvPicPr>
          <p:cNvPr id="76" name="Grafik 75">
            <a:extLst>
              <a:ext uri="{FF2B5EF4-FFF2-40B4-BE49-F238E27FC236}">
                <a16:creationId xmlns:a16="http://schemas.microsoft.com/office/drawing/2014/main" id="{7734CA81-182F-485C-A1A1-9756D673275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785101" y="1505529"/>
            <a:ext cx="89130" cy="89130"/>
          </a:xfrm>
          <a:prstGeom prst="rect">
            <a:avLst/>
          </a:prstGeom>
        </p:spPr>
      </p:pic>
      <p:pic>
        <p:nvPicPr>
          <p:cNvPr id="77" name="Grafik 76">
            <a:extLst>
              <a:ext uri="{FF2B5EF4-FFF2-40B4-BE49-F238E27FC236}">
                <a16:creationId xmlns:a16="http://schemas.microsoft.com/office/drawing/2014/main" id="{48541059-D265-4C02-ABD6-A98FE1A8C8D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93327" y="1512953"/>
            <a:ext cx="104274" cy="104274"/>
          </a:xfrm>
          <a:prstGeom prst="rect">
            <a:avLst/>
          </a:prstGeom>
        </p:spPr>
      </p:pic>
      <p:pic>
        <p:nvPicPr>
          <p:cNvPr id="78" name="Grafik 77">
            <a:extLst>
              <a:ext uri="{FF2B5EF4-FFF2-40B4-BE49-F238E27FC236}">
                <a16:creationId xmlns:a16="http://schemas.microsoft.com/office/drawing/2014/main" id="{3F48568C-928D-47B4-B859-FEFCE500295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202118" y="1508077"/>
            <a:ext cx="109150" cy="109150"/>
          </a:xfrm>
          <a:prstGeom prst="rect">
            <a:avLst/>
          </a:prstGeom>
        </p:spPr>
      </p:pic>
      <p:pic>
        <p:nvPicPr>
          <p:cNvPr id="79" name="Grafik 78">
            <a:extLst>
              <a:ext uri="{FF2B5EF4-FFF2-40B4-BE49-F238E27FC236}">
                <a16:creationId xmlns:a16="http://schemas.microsoft.com/office/drawing/2014/main" id="{212D418F-16A0-4B77-82D8-5C734A9A898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79847" y="1516001"/>
            <a:ext cx="89131" cy="89131"/>
          </a:xfrm>
          <a:prstGeom prst="rect">
            <a:avLst/>
          </a:prstGeom>
        </p:spPr>
      </p:pic>
      <p:pic>
        <p:nvPicPr>
          <p:cNvPr id="80" name="Grafik 79">
            <a:extLst>
              <a:ext uri="{FF2B5EF4-FFF2-40B4-BE49-F238E27FC236}">
                <a16:creationId xmlns:a16="http://schemas.microsoft.com/office/drawing/2014/main" id="{7A733EB6-3CE1-4B4D-9CA8-E1256A953E7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93021" y="1512953"/>
            <a:ext cx="89130" cy="89130"/>
          </a:xfrm>
          <a:prstGeom prst="rect">
            <a:avLst/>
          </a:prstGeom>
        </p:spPr>
      </p:pic>
      <p:pic>
        <p:nvPicPr>
          <p:cNvPr id="81" name="Grafik 80">
            <a:extLst>
              <a:ext uri="{FF2B5EF4-FFF2-40B4-BE49-F238E27FC236}">
                <a16:creationId xmlns:a16="http://schemas.microsoft.com/office/drawing/2014/main" id="{0CA04D6F-83EA-4E1C-9D6A-7DAB715ED4E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82145" y="1546740"/>
            <a:ext cx="89130" cy="89130"/>
          </a:xfrm>
          <a:prstGeom prst="rect">
            <a:avLst/>
          </a:prstGeom>
        </p:spPr>
      </p:pic>
      <p:pic>
        <p:nvPicPr>
          <p:cNvPr id="82" name="Grafik 81">
            <a:extLst>
              <a:ext uri="{FF2B5EF4-FFF2-40B4-BE49-F238E27FC236}">
                <a16:creationId xmlns:a16="http://schemas.microsoft.com/office/drawing/2014/main" id="{379B7156-7CB2-4B26-950D-1F80A18F734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304483" y="1554604"/>
            <a:ext cx="89131" cy="89131"/>
          </a:xfrm>
          <a:prstGeom prst="rect">
            <a:avLst/>
          </a:prstGeom>
        </p:spPr>
      </p:pic>
      <p:pic>
        <p:nvPicPr>
          <p:cNvPr id="83" name="Grafik 82">
            <a:extLst>
              <a:ext uri="{FF2B5EF4-FFF2-40B4-BE49-F238E27FC236}">
                <a16:creationId xmlns:a16="http://schemas.microsoft.com/office/drawing/2014/main" id="{E0CC9C14-EC4D-42F4-AFDE-641AF5287B4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451781" y="1547280"/>
            <a:ext cx="89130" cy="89130"/>
          </a:xfrm>
          <a:prstGeom prst="rect">
            <a:avLst/>
          </a:prstGeom>
        </p:spPr>
      </p:pic>
      <p:pic>
        <p:nvPicPr>
          <p:cNvPr id="84" name="Grafik 83">
            <a:extLst>
              <a:ext uri="{FF2B5EF4-FFF2-40B4-BE49-F238E27FC236}">
                <a16:creationId xmlns:a16="http://schemas.microsoft.com/office/drawing/2014/main" id="{B5D48528-DB1A-4A87-9117-49697454C07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552944" y="1544594"/>
            <a:ext cx="109150" cy="109150"/>
          </a:xfrm>
          <a:prstGeom prst="rect">
            <a:avLst/>
          </a:prstGeom>
        </p:spPr>
      </p:pic>
      <p:pic>
        <p:nvPicPr>
          <p:cNvPr id="85" name="Grafik 84">
            <a:extLst>
              <a:ext uri="{FF2B5EF4-FFF2-40B4-BE49-F238E27FC236}">
                <a16:creationId xmlns:a16="http://schemas.microsoft.com/office/drawing/2014/main" id="{C8BF865B-33C8-40C1-B821-4B5169CD2FC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39156" y="1828965"/>
            <a:ext cx="89130" cy="89130"/>
          </a:xfrm>
          <a:prstGeom prst="rect">
            <a:avLst/>
          </a:prstGeom>
        </p:spPr>
      </p:pic>
      <p:pic>
        <p:nvPicPr>
          <p:cNvPr id="86" name="Grafik 85">
            <a:extLst>
              <a:ext uri="{FF2B5EF4-FFF2-40B4-BE49-F238E27FC236}">
                <a16:creationId xmlns:a16="http://schemas.microsoft.com/office/drawing/2014/main" id="{08E6247D-440A-4E18-A4AD-070F42B2861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73201" y="1840161"/>
            <a:ext cx="89131" cy="89131"/>
          </a:xfrm>
          <a:prstGeom prst="rect">
            <a:avLst/>
          </a:prstGeom>
        </p:spPr>
      </p:pic>
      <p:pic>
        <p:nvPicPr>
          <p:cNvPr id="87" name="Grafik 86">
            <a:extLst>
              <a:ext uri="{FF2B5EF4-FFF2-40B4-BE49-F238E27FC236}">
                <a16:creationId xmlns:a16="http://schemas.microsoft.com/office/drawing/2014/main" id="{8595EE67-5518-427B-9737-47B4C2F4F95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790336" y="1840161"/>
            <a:ext cx="89130" cy="89130"/>
          </a:xfrm>
          <a:prstGeom prst="rect">
            <a:avLst/>
          </a:prstGeom>
        </p:spPr>
      </p:pic>
      <p:pic>
        <p:nvPicPr>
          <p:cNvPr id="88" name="Grafik 87">
            <a:extLst>
              <a:ext uri="{FF2B5EF4-FFF2-40B4-BE49-F238E27FC236}">
                <a16:creationId xmlns:a16="http://schemas.microsoft.com/office/drawing/2014/main" id="{B5090612-81C9-4BBE-8EFA-F0517C2506F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71035" y="1343482"/>
            <a:ext cx="89130" cy="89130"/>
          </a:xfrm>
          <a:prstGeom prst="rect">
            <a:avLst/>
          </a:prstGeom>
        </p:spPr>
      </p:pic>
      <p:pic>
        <p:nvPicPr>
          <p:cNvPr id="89" name="Grafik 88">
            <a:extLst>
              <a:ext uri="{FF2B5EF4-FFF2-40B4-BE49-F238E27FC236}">
                <a16:creationId xmlns:a16="http://schemas.microsoft.com/office/drawing/2014/main" id="{D6ED5E3A-0FD0-4B3E-BC04-B055AC7C919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677461" y="1350611"/>
            <a:ext cx="89131" cy="89131"/>
          </a:xfrm>
          <a:prstGeom prst="rect">
            <a:avLst/>
          </a:prstGeom>
        </p:spPr>
      </p:pic>
      <p:pic>
        <p:nvPicPr>
          <p:cNvPr id="90" name="Grafik 89">
            <a:extLst>
              <a:ext uri="{FF2B5EF4-FFF2-40B4-BE49-F238E27FC236}">
                <a16:creationId xmlns:a16="http://schemas.microsoft.com/office/drawing/2014/main" id="{72C60B76-7C5C-4BD7-A9D8-303864B385B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797064" y="1349105"/>
            <a:ext cx="89130" cy="89130"/>
          </a:xfrm>
          <a:prstGeom prst="rect">
            <a:avLst/>
          </a:prstGeom>
        </p:spPr>
      </p:pic>
      <p:pic>
        <p:nvPicPr>
          <p:cNvPr id="91" name="Grafik 90">
            <a:extLst>
              <a:ext uri="{FF2B5EF4-FFF2-40B4-BE49-F238E27FC236}">
                <a16:creationId xmlns:a16="http://schemas.microsoft.com/office/drawing/2014/main" id="{66C1A31A-58C7-4F25-9ECE-3A06FF645DF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909112" y="1340768"/>
            <a:ext cx="109150" cy="109150"/>
          </a:xfrm>
          <a:prstGeom prst="rect">
            <a:avLst/>
          </a:prstGeom>
        </p:spPr>
      </p:pic>
      <p:pic>
        <p:nvPicPr>
          <p:cNvPr id="92" name="Grafik 91">
            <a:extLst>
              <a:ext uri="{FF2B5EF4-FFF2-40B4-BE49-F238E27FC236}">
                <a16:creationId xmlns:a16="http://schemas.microsoft.com/office/drawing/2014/main" id="{2B276993-813C-4F21-8648-F4922713933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33861" y="1658114"/>
            <a:ext cx="89130" cy="89130"/>
          </a:xfrm>
          <a:prstGeom prst="rect">
            <a:avLst/>
          </a:prstGeom>
        </p:spPr>
      </p:pic>
      <p:pic>
        <p:nvPicPr>
          <p:cNvPr id="93" name="Grafik 92">
            <a:extLst>
              <a:ext uri="{FF2B5EF4-FFF2-40B4-BE49-F238E27FC236}">
                <a16:creationId xmlns:a16="http://schemas.microsoft.com/office/drawing/2014/main" id="{EB2D897B-B366-41FB-9CEC-983A31DFBAE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837261" y="1661269"/>
            <a:ext cx="89131" cy="89131"/>
          </a:xfrm>
          <a:prstGeom prst="rect">
            <a:avLst/>
          </a:prstGeom>
        </p:spPr>
      </p:pic>
      <p:pic>
        <p:nvPicPr>
          <p:cNvPr id="94" name="Grafik 93">
            <a:extLst>
              <a:ext uri="{FF2B5EF4-FFF2-40B4-BE49-F238E27FC236}">
                <a16:creationId xmlns:a16="http://schemas.microsoft.com/office/drawing/2014/main" id="{2FBD4082-09B2-4F44-B115-6DE0F737B36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945915" y="1655120"/>
            <a:ext cx="89130" cy="89130"/>
          </a:xfrm>
          <a:prstGeom prst="rect">
            <a:avLst/>
          </a:prstGeom>
        </p:spPr>
      </p:pic>
      <p:pic>
        <p:nvPicPr>
          <p:cNvPr id="95" name="Grafik 94">
            <a:extLst>
              <a:ext uri="{FF2B5EF4-FFF2-40B4-BE49-F238E27FC236}">
                <a16:creationId xmlns:a16="http://schemas.microsoft.com/office/drawing/2014/main" id="{1088D864-43CB-4EBC-B9C6-766D2A1C9F6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055762" y="1660323"/>
            <a:ext cx="104274" cy="104274"/>
          </a:xfrm>
          <a:prstGeom prst="rect">
            <a:avLst/>
          </a:prstGeom>
        </p:spPr>
      </p:pic>
      <p:pic>
        <p:nvPicPr>
          <p:cNvPr id="96" name="Grafik 95">
            <a:extLst>
              <a:ext uri="{FF2B5EF4-FFF2-40B4-BE49-F238E27FC236}">
                <a16:creationId xmlns:a16="http://schemas.microsoft.com/office/drawing/2014/main" id="{FAF5060A-6788-4BEF-A1B4-82E0E4FD160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167153" y="1657885"/>
            <a:ext cx="109150" cy="109150"/>
          </a:xfrm>
          <a:prstGeom prst="rect">
            <a:avLst/>
          </a:prstGeom>
        </p:spPr>
      </p:pic>
      <p:pic>
        <p:nvPicPr>
          <p:cNvPr id="97" name="Grafik 96">
            <a:extLst>
              <a:ext uri="{FF2B5EF4-FFF2-40B4-BE49-F238E27FC236}">
                <a16:creationId xmlns:a16="http://schemas.microsoft.com/office/drawing/2014/main" id="{565C0906-5831-46EB-91B3-32FDF8EBD48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727728" y="2492896"/>
            <a:ext cx="89131" cy="89131"/>
          </a:xfrm>
          <a:prstGeom prst="rect">
            <a:avLst/>
          </a:prstGeom>
        </p:spPr>
      </p:pic>
      <p:pic>
        <p:nvPicPr>
          <p:cNvPr id="98" name="Grafik 97">
            <a:extLst>
              <a:ext uri="{FF2B5EF4-FFF2-40B4-BE49-F238E27FC236}">
                <a16:creationId xmlns:a16="http://schemas.microsoft.com/office/drawing/2014/main" id="{34CAD5DA-E144-4E23-9F6C-787EA4F4CF9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607270" y="1904882"/>
            <a:ext cx="89130" cy="89130"/>
          </a:xfrm>
          <a:prstGeom prst="rect">
            <a:avLst/>
          </a:prstGeom>
        </p:spPr>
      </p:pic>
      <p:pic>
        <p:nvPicPr>
          <p:cNvPr id="99" name="Grafik 98">
            <a:extLst>
              <a:ext uri="{FF2B5EF4-FFF2-40B4-BE49-F238E27FC236}">
                <a16:creationId xmlns:a16="http://schemas.microsoft.com/office/drawing/2014/main" id="{42635CB9-DCA5-484A-B1C5-F50174CDEF5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728893" y="1914368"/>
            <a:ext cx="89131" cy="89131"/>
          </a:xfrm>
          <a:prstGeom prst="rect">
            <a:avLst/>
          </a:prstGeom>
        </p:spPr>
      </p:pic>
      <p:pic>
        <p:nvPicPr>
          <p:cNvPr id="100" name="Grafik 99">
            <a:extLst>
              <a:ext uri="{FF2B5EF4-FFF2-40B4-BE49-F238E27FC236}">
                <a16:creationId xmlns:a16="http://schemas.microsoft.com/office/drawing/2014/main" id="{05FDB60E-BFAE-4119-B912-8DC56B180BC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859451" y="1914368"/>
            <a:ext cx="89130" cy="89130"/>
          </a:xfrm>
          <a:prstGeom prst="rect">
            <a:avLst/>
          </a:prstGeom>
        </p:spPr>
      </p:pic>
      <p:pic>
        <p:nvPicPr>
          <p:cNvPr id="101" name="Grafik 100">
            <a:extLst>
              <a:ext uri="{FF2B5EF4-FFF2-40B4-BE49-F238E27FC236}">
                <a16:creationId xmlns:a16="http://schemas.microsoft.com/office/drawing/2014/main" id="{110AA80E-9538-45A9-8D9D-A7EEF8362B0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984394" y="1907565"/>
            <a:ext cx="109150" cy="109150"/>
          </a:xfrm>
          <a:prstGeom prst="rect">
            <a:avLst/>
          </a:prstGeom>
        </p:spPr>
      </p:pic>
      <p:pic>
        <p:nvPicPr>
          <p:cNvPr id="102" name="Grafik 101">
            <a:extLst>
              <a:ext uri="{FF2B5EF4-FFF2-40B4-BE49-F238E27FC236}">
                <a16:creationId xmlns:a16="http://schemas.microsoft.com/office/drawing/2014/main" id="{7895B7A0-8AE2-44FD-B1E4-8204672B30E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606652" y="2780928"/>
            <a:ext cx="89130" cy="89130"/>
          </a:xfrm>
          <a:prstGeom prst="rect">
            <a:avLst/>
          </a:prstGeom>
        </p:spPr>
      </p:pic>
      <p:pic>
        <p:nvPicPr>
          <p:cNvPr id="103" name="Grafik 102">
            <a:extLst>
              <a:ext uri="{FF2B5EF4-FFF2-40B4-BE49-F238E27FC236}">
                <a16:creationId xmlns:a16="http://schemas.microsoft.com/office/drawing/2014/main" id="{7270ECEA-454F-4A12-97E1-0CE428E5098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703605" y="2780928"/>
            <a:ext cx="89131" cy="89131"/>
          </a:xfrm>
          <a:prstGeom prst="rect">
            <a:avLst/>
          </a:prstGeom>
        </p:spPr>
      </p:pic>
      <p:pic>
        <p:nvPicPr>
          <p:cNvPr id="104" name="Grafik 103">
            <a:extLst>
              <a:ext uri="{FF2B5EF4-FFF2-40B4-BE49-F238E27FC236}">
                <a16:creationId xmlns:a16="http://schemas.microsoft.com/office/drawing/2014/main" id="{4F9942FF-3E77-4DD1-8024-C8784FBE1A3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812704" y="2780928"/>
            <a:ext cx="89130" cy="89130"/>
          </a:xfrm>
          <a:prstGeom prst="rect">
            <a:avLst/>
          </a:prstGeom>
        </p:spPr>
      </p:pic>
      <p:pic>
        <p:nvPicPr>
          <p:cNvPr id="105" name="Grafik 104">
            <a:extLst>
              <a:ext uri="{FF2B5EF4-FFF2-40B4-BE49-F238E27FC236}">
                <a16:creationId xmlns:a16="http://schemas.microsoft.com/office/drawing/2014/main" id="{C0F1CA5A-FF06-48D7-83E7-898D3CC4E19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726692" y="3190457"/>
            <a:ext cx="89130" cy="89130"/>
          </a:xfrm>
          <a:prstGeom prst="rect">
            <a:avLst/>
          </a:prstGeom>
        </p:spPr>
      </p:pic>
      <p:pic>
        <p:nvPicPr>
          <p:cNvPr id="106" name="Grafik 105">
            <a:extLst>
              <a:ext uri="{FF2B5EF4-FFF2-40B4-BE49-F238E27FC236}">
                <a16:creationId xmlns:a16="http://schemas.microsoft.com/office/drawing/2014/main" id="{0A6D5FDC-B33A-48EF-980A-8B88242A632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831116" y="3190065"/>
            <a:ext cx="89131" cy="89131"/>
          </a:xfrm>
          <a:prstGeom prst="rect">
            <a:avLst/>
          </a:prstGeom>
        </p:spPr>
      </p:pic>
      <p:pic>
        <p:nvPicPr>
          <p:cNvPr id="107" name="Grafik 106">
            <a:extLst>
              <a:ext uri="{FF2B5EF4-FFF2-40B4-BE49-F238E27FC236}">
                <a16:creationId xmlns:a16="http://schemas.microsoft.com/office/drawing/2014/main" id="{204AF7D5-29D1-448A-8A03-F870FF03518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940652" y="3192191"/>
            <a:ext cx="89130" cy="89130"/>
          </a:xfrm>
          <a:prstGeom prst="rect">
            <a:avLst/>
          </a:prstGeom>
        </p:spPr>
      </p:pic>
      <p:pic>
        <p:nvPicPr>
          <p:cNvPr id="108" name="Grafik 107">
            <a:extLst>
              <a:ext uri="{FF2B5EF4-FFF2-40B4-BE49-F238E27FC236}">
                <a16:creationId xmlns:a16="http://schemas.microsoft.com/office/drawing/2014/main" id="{B0F4AEC5-7A1D-4851-84A6-1CEFF713382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48710" y="3187380"/>
            <a:ext cx="104274" cy="104274"/>
          </a:xfrm>
          <a:prstGeom prst="rect">
            <a:avLst/>
          </a:prstGeom>
        </p:spPr>
      </p:pic>
      <p:pic>
        <p:nvPicPr>
          <p:cNvPr id="109" name="Grafik 108">
            <a:extLst>
              <a:ext uri="{FF2B5EF4-FFF2-40B4-BE49-F238E27FC236}">
                <a16:creationId xmlns:a16="http://schemas.microsoft.com/office/drawing/2014/main" id="{94EFB3B4-662E-410D-A030-C111C3BFC93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162745" y="3187461"/>
            <a:ext cx="109150" cy="109150"/>
          </a:xfrm>
          <a:prstGeom prst="rect">
            <a:avLst/>
          </a:prstGeom>
        </p:spPr>
      </p:pic>
      <p:pic>
        <p:nvPicPr>
          <p:cNvPr id="110" name="Grafik 109">
            <a:extLst>
              <a:ext uri="{FF2B5EF4-FFF2-40B4-BE49-F238E27FC236}">
                <a16:creationId xmlns:a16="http://schemas.microsoft.com/office/drawing/2014/main" id="{AF3AF9B0-4E8D-49D7-81CF-4EA35AC576E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292344" y="4192335"/>
            <a:ext cx="89131" cy="89131"/>
          </a:xfrm>
          <a:prstGeom prst="rect">
            <a:avLst/>
          </a:prstGeom>
        </p:spPr>
      </p:pic>
      <p:pic>
        <p:nvPicPr>
          <p:cNvPr id="111" name="Grafik 110">
            <a:extLst>
              <a:ext uri="{FF2B5EF4-FFF2-40B4-BE49-F238E27FC236}">
                <a16:creationId xmlns:a16="http://schemas.microsoft.com/office/drawing/2014/main" id="{05A4FBBB-0376-4D7B-8B55-02B7E72DD06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392633" y="4188822"/>
            <a:ext cx="104274" cy="104274"/>
          </a:xfrm>
          <a:prstGeom prst="rect">
            <a:avLst/>
          </a:prstGeom>
        </p:spPr>
      </p:pic>
      <p:pic>
        <p:nvPicPr>
          <p:cNvPr id="112" name="Grafik 111">
            <a:extLst>
              <a:ext uri="{FF2B5EF4-FFF2-40B4-BE49-F238E27FC236}">
                <a16:creationId xmlns:a16="http://schemas.microsoft.com/office/drawing/2014/main" id="{B45DD8AF-C01E-4328-B99F-7276F70DCE4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012198" y="4869160"/>
            <a:ext cx="89131" cy="89131"/>
          </a:xfrm>
          <a:prstGeom prst="rect">
            <a:avLst/>
          </a:prstGeom>
        </p:spPr>
      </p:pic>
      <p:pic>
        <p:nvPicPr>
          <p:cNvPr id="113" name="Grafik 112">
            <a:extLst>
              <a:ext uri="{FF2B5EF4-FFF2-40B4-BE49-F238E27FC236}">
                <a16:creationId xmlns:a16="http://schemas.microsoft.com/office/drawing/2014/main" id="{00498CF6-A6C8-43FF-A4C6-248312F1B14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101447" y="4869160"/>
            <a:ext cx="104274" cy="104274"/>
          </a:xfrm>
          <a:prstGeom prst="rect">
            <a:avLst/>
          </a:prstGeom>
        </p:spPr>
      </p:pic>
      <p:pic>
        <p:nvPicPr>
          <p:cNvPr id="114" name="Grafik 113">
            <a:extLst>
              <a:ext uri="{FF2B5EF4-FFF2-40B4-BE49-F238E27FC236}">
                <a16:creationId xmlns:a16="http://schemas.microsoft.com/office/drawing/2014/main" id="{24EBE006-DCB9-47F3-A731-ACD7417FDFF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857444" y="4853520"/>
            <a:ext cx="89131" cy="89131"/>
          </a:xfrm>
          <a:prstGeom prst="rect">
            <a:avLst/>
          </a:prstGeom>
        </p:spPr>
      </p:pic>
      <p:pic>
        <p:nvPicPr>
          <p:cNvPr id="115" name="Grafik 114">
            <a:extLst>
              <a:ext uri="{FF2B5EF4-FFF2-40B4-BE49-F238E27FC236}">
                <a16:creationId xmlns:a16="http://schemas.microsoft.com/office/drawing/2014/main" id="{F265E1EA-D3DE-4663-9FB3-5AB791BC168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958003" y="4853520"/>
            <a:ext cx="104274" cy="104274"/>
          </a:xfrm>
          <a:prstGeom prst="rect">
            <a:avLst/>
          </a:prstGeom>
        </p:spPr>
      </p:pic>
      <p:pic>
        <p:nvPicPr>
          <p:cNvPr id="116" name="Grafik 115">
            <a:extLst>
              <a:ext uri="{FF2B5EF4-FFF2-40B4-BE49-F238E27FC236}">
                <a16:creationId xmlns:a16="http://schemas.microsoft.com/office/drawing/2014/main" id="{12A5D336-8D7B-4C66-95A4-BDC7341F35D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245603" y="4275973"/>
            <a:ext cx="89131" cy="89131"/>
          </a:xfrm>
          <a:prstGeom prst="rect">
            <a:avLst/>
          </a:prstGeom>
        </p:spPr>
      </p:pic>
      <p:pic>
        <p:nvPicPr>
          <p:cNvPr id="117" name="Grafik 116">
            <a:extLst>
              <a:ext uri="{FF2B5EF4-FFF2-40B4-BE49-F238E27FC236}">
                <a16:creationId xmlns:a16="http://schemas.microsoft.com/office/drawing/2014/main" id="{FC75F080-E180-41F5-9438-27CA4A0D97B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354257" y="4275974"/>
            <a:ext cx="89130" cy="89130"/>
          </a:xfrm>
          <a:prstGeom prst="rect">
            <a:avLst/>
          </a:prstGeom>
        </p:spPr>
      </p:pic>
      <p:pic>
        <p:nvPicPr>
          <p:cNvPr id="118" name="Grafik 117">
            <a:extLst>
              <a:ext uri="{FF2B5EF4-FFF2-40B4-BE49-F238E27FC236}">
                <a16:creationId xmlns:a16="http://schemas.microsoft.com/office/drawing/2014/main" id="{740E0125-2A50-433C-BC2B-170A88608DA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451081" y="4268401"/>
            <a:ext cx="104274" cy="104274"/>
          </a:xfrm>
          <a:prstGeom prst="rect">
            <a:avLst/>
          </a:prstGeom>
        </p:spPr>
      </p:pic>
      <p:pic>
        <p:nvPicPr>
          <p:cNvPr id="119" name="Grafik 118">
            <a:extLst>
              <a:ext uri="{FF2B5EF4-FFF2-40B4-BE49-F238E27FC236}">
                <a16:creationId xmlns:a16="http://schemas.microsoft.com/office/drawing/2014/main" id="{5E99FC4C-4D2F-492A-A08C-771EBBE9C72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068307" y="5788189"/>
            <a:ext cx="89131" cy="89131"/>
          </a:xfrm>
          <a:prstGeom prst="rect">
            <a:avLst/>
          </a:prstGeom>
        </p:spPr>
      </p:pic>
      <p:pic>
        <p:nvPicPr>
          <p:cNvPr id="120" name="Grafik 119">
            <a:extLst>
              <a:ext uri="{FF2B5EF4-FFF2-40B4-BE49-F238E27FC236}">
                <a16:creationId xmlns:a16="http://schemas.microsoft.com/office/drawing/2014/main" id="{77FE92C5-54CE-4027-A3CF-2C9A6B9CD2E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167716" y="5786615"/>
            <a:ext cx="89130" cy="89130"/>
          </a:xfrm>
          <a:prstGeom prst="rect">
            <a:avLst/>
          </a:prstGeom>
        </p:spPr>
      </p:pic>
      <p:pic>
        <p:nvPicPr>
          <p:cNvPr id="121" name="Grafik 120">
            <a:extLst>
              <a:ext uri="{FF2B5EF4-FFF2-40B4-BE49-F238E27FC236}">
                <a16:creationId xmlns:a16="http://schemas.microsoft.com/office/drawing/2014/main" id="{40AA6B08-458C-45AF-AF3F-98B19F3C300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269185" y="5785473"/>
            <a:ext cx="104274" cy="104274"/>
          </a:xfrm>
          <a:prstGeom prst="rect">
            <a:avLst/>
          </a:prstGeom>
        </p:spPr>
      </p:pic>
      <p:pic>
        <p:nvPicPr>
          <p:cNvPr id="122" name="Grafik 121">
            <a:extLst>
              <a:ext uri="{FF2B5EF4-FFF2-40B4-BE49-F238E27FC236}">
                <a16:creationId xmlns:a16="http://schemas.microsoft.com/office/drawing/2014/main" id="{9BF491D1-B087-4FCB-A939-22F735D8A8E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368593" y="5780597"/>
            <a:ext cx="109150" cy="109150"/>
          </a:xfrm>
          <a:prstGeom prst="rect">
            <a:avLst/>
          </a:prstGeom>
        </p:spPr>
      </p:pic>
      <p:pic>
        <p:nvPicPr>
          <p:cNvPr id="123" name="Grafik 122">
            <a:extLst>
              <a:ext uri="{FF2B5EF4-FFF2-40B4-BE49-F238E27FC236}">
                <a16:creationId xmlns:a16="http://schemas.microsoft.com/office/drawing/2014/main" id="{D332A1A3-2729-443C-A06F-AA15955CED0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060412" y="5342466"/>
            <a:ext cx="104274" cy="104274"/>
          </a:xfrm>
          <a:prstGeom prst="rect">
            <a:avLst/>
          </a:prstGeom>
        </p:spPr>
      </p:pic>
      <p:pic>
        <p:nvPicPr>
          <p:cNvPr id="124" name="Grafik 123">
            <a:extLst>
              <a:ext uri="{FF2B5EF4-FFF2-40B4-BE49-F238E27FC236}">
                <a16:creationId xmlns:a16="http://schemas.microsoft.com/office/drawing/2014/main" id="{B03898A1-8242-4048-84E6-4F75DD46412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49533" y="5342466"/>
            <a:ext cx="89131" cy="89131"/>
          </a:xfrm>
          <a:prstGeom prst="rect">
            <a:avLst/>
          </a:prstGeom>
        </p:spPr>
      </p:pic>
      <p:pic>
        <p:nvPicPr>
          <p:cNvPr id="127" name="Grafik 126">
            <a:extLst>
              <a:ext uri="{FF2B5EF4-FFF2-40B4-BE49-F238E27FC236}">
                <a16:creationId xmlns:a16="http://schemas.microsoft.com/office/drawing/2014/main" id="{B6C2B834-1382-4DC1-B949-094154E517A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723548" y="4059949"/>
            <a:ext cx="89131" cy="89131"/>
          </a:xfrm>
          <a:prstGeom prst="rect">
            <a:avLst/>
          </a:prstGeom>
        </p:spPr>
      </p:pic>
      <p:pic>
        <p:nvPicPr>
          <p:cNvPr id="128" name="Grafik 127">
            <a:extLst>
              <a:ext uri="{FF2B5EF4-FFF2-40B4-BE49-F238E27FC236}">
                <a16:creationId xmlns:a16="http://schemas.microsoft.com/office/drawing/2014/main" id="{5646ED0F-400C-4798-8BA4-2602F41B115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835396" y="4059950"/>
            <a:ext cx="89130" cy="89130"/>
          </a:xfrm>
          <a:prstGeom prst="rect">
            <a:avLst/>
          </a:prstGeom>
        </p:spPr>
      </p:pic>
      <p:sp>
        <p:nvSpPr>
          <p:cNvPr id="132" name="Textfeld 131">
            <a:hlinkClick r:id="rId9" action="ppaction://hlinksldjump"/>
            <a:extLst>
              <a:ext uri="{FF2B5EF4-FFF2-40B4-BE49-F238E27FC236}">
                <a16:creationId xmlns:a16="http://schemas.microsoft.com/office/drawing/2014/main" id="{B433B2F6-8242-4803-9C61-D0F21DAAD79E}"/>
              </a:ext>
            </a:extLst>
          </p:cNvPr>
          <p:cNvSpPr txBox="1"/>
          <p:nvPr/>
        </p:nvSpPr>
        <p:spPr>
          <a:xfrm>
            <a:off x="7510090" y="940658"/>
            <a:ext cx="982260" cy="400110"/>
          </a:xfrm>
          <a:prstGeom prst="rect">
            <a:avLst/>
          </a:prstGeom>
          <a:noFill/>
        </p:spPr>
        <p:txBody>
          <a:bodyPr wrap="square" rtlCol="0">
            <a:spAutoFit/>
          </a:bodyPr>
          <a:lstStyle/>
          <a:p>
            <a:r>
              <a:rPr lang="de-DE" sz="1000" b="1"/>
              <a:t>Germany</a:t>
            </a:r>
          </a:p>
          <a:p>
            <a:r>
              <a:rPr lang="de-DE" sz="1000" u="sng"/>
              <a:t>Xanten</a:t>
            </a:r>
          </a:p>
        </p:txBody>
      </p:sp>
      <p:cxnSp>
        <p:nvCxnSpPr>
          <p:cNvPr id="133" name="Gerader Verbinder 132">
            <a:extLst>
              <a:ext uri="{FF2B5EF4-FFF2-40B4-BE49-F238E27FC236}">
                <a16:creationId xmlns:a16="http://schemas.microsoft.com/office/drawing/2014/main" id="{47369B66-A3C7-4D0C-B967-2273C4EA4609}"/>
              </a:ext>
            </a:extLst>
          </p:cNvPr>
          <p:cNvCxnSpPr>
            <a:cxnSpLocks/>
          </p:cNvCxnSpPr>
          <p:nvPr/>
        </p:nvCxnSpPr>
        <p:spPr>
          <a:xfrm flipV="1">
            <a:off x="8112224" y="1124744"/>
            <a:ext cx="0" cy="477339"/>
          </a:xfrm>
          <a:prstGeom prst="line">
            <a:avLst/>
          </a:prstGeom>
          <a:ln>
            <a:prstDash val="sysDot"/>
          </a:ln>
        </p:spPr>
        <p:style>
          <a:lnRef idx="1">
            <a:schemeClr val="accent1"/>
          </a:lnRef>
          <a:fillRef idx="0">
            <a:schemeClr val="accent1"/>
          </a:fillRef>
          <a:effectRef idx="0">
            <a:schemeClr val="accent1"/>
          </a:effectRef>
          <a:fontRef idx="minor">
            <a:schemeClr val="tx1"/>
          </a:fontRef>
        </p:style>
      </p:cxnSp>
      <p:pic>
        <p:nvPicPr>
          <p:cNvPr id="134" name="Grafik 133">
            <a:hlinkClick r:id="rId19" action="ppaction://hlinksldjump"/>
            <a:extLst>
              <a:ext uri="{FF2B5EF4-FFF2-40B4-BE49-F238E27FC236}">
                <a16:creationId xmlns:a16="http://schemas.microsoft.com/office/drawing/2014/main" id="{98B98002-AF78-407E-A95B-85FD58496D24}"/>
              </a:ext>
            </a:extLst>
          </p:cNvPr>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7443387" y="1015566"/>
            <a:ext cx="144000" cy="144000"/>
          </a:xfrm>
          <a:prstGeom prst="rect">
            <a:avLst/>
          </a:prstGeom>
        </p:spPr>
      </p:pic>
      <p:pic>
        <p:nvPicPr>
          <p:cNvPr id="2" name="Grafik 1">
            <a:extLst>
              <a:ext uri="{FF2B5EF4-FFF2-40B4-BE49-F238E27FC236}">
                <a16:creationId xmlns:a16="http://schemas.microsoft.com/office/drawing/2014/main" id="{FEE2ABF1-E227-4020-835B-DAA0BC45033A}"/>
              </a:ext>
            </a:extLst>
          </p:cNvPr>
          <p:cNvPicPr>
            <a:picLocks noChangeAspect="1"/>
          </p:cNvPicPr>
          <p:nvPr/>
        </p:nvPicPr>
        <p:blipFill rotWithShape="1">
          <a:blip r:embed="rId20"/>
          <a:srcRect l="22434" t="51329" r="42107" b="14739"/>
          <a:stretch/>
        </p:blipFill>
        <p:spPr>
          <a:xfrm>
            <a:off x="8098187" y="1640705"/>
            <a:ext cx="103647" cy="108000"/>
          </a:xfrm>
          <a:prstGeom prst="rect">
            <a:avLst/>
          </a:prstGeom>
        </p:spPr>
      </p:pic>
      <p:cxnSp>
        <p:nvCxnSpPr>
          <p:cNvPr id="135" name="Gerader Verbinder 134">
            <a:extLst>
              <a:ext uri="{FF2B5EF4-FFF2-40B4-BE49-F238E27FC236}">
                <a16:creationId xmlns:a16="http://schemas.microsoft.com/office/drawing/2014/main" id="{FAD80F24-F4B3-4B5E-9039-DA47482AC5EE}"/>
              </a:ext>
            </a:extLst>
          </p:cNvPr>
          <p:cNvCxnSpPr>
            <a:cxnSpLocks/>
          </p:cNvCxnSpPr>
          <p:nvPr/>
        </p:nvCxnSpPr>
        <p:spPr>
          <a:xfrm flipV="1">
            <a:off x="8328248" y="1223469"/>
            <a:ext cx="0" cy="477339"/>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36" name="Gerader Verbinder 135">
            <a:extLst>
              <a:ext uri="{FF2B5EF4-FFF2-40B4-BE49-F238E27FC236}">
                <a16:creationId xmlns:a16="http://schemas.microsoft.com/office/drawing/2014/main" id="{5C61EB59-37E9-4A08-BBA6-BC31400C8F7E}"/>
              </a:ext>
            </a:extLst>
          </p:cNvPr>
          <p:cNvCxnSpPr>
            <a:cxnSpLocks/>
          </p:cNvCxnSpPr>
          <p:nvPr/>
        </p:nvCxnSpPr>
        <p:spPr>
          <a:xfrm flipH="1">
            <a:off x="8220236" y="1700808"/>
            <a:ext cx="108013"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138" name="Textfeld 137">
            <a:hlinkClick r:id="rId9" action="ppaction://hlinksldjump"/>
            <a:extLst>
              <a:ext uri="{FF2B5EF4-FFF2-40B4-BE49-F238E27FC236}">
                <a16:creationId xmlns:a16="http://schemas.microsoft.com/office/drawing/2014/main" id="{E5185AF5-F0C5-42A6-A4A5-CA253016C555}"/>
              </a:ext>
            </a:extLst>
          </p:cNvPr>
          <p:cNvSpPr txBox="1"/>
          <p:nvPr/>
        </p:nvSpPr>
        <p:spPr>
          <a:xfrm>
            <a:off x="8498116" y="951544"/>
            <a:ext cx="982260" cy="553998"/>
          </a:xfrm>
          <a:prstGeom prst="rect">
            <a:avLst/>
          </a:prstGeom>
          <a:noFill/>
        </p:spPr>
        <p:txBody>
          <a:bodyPr wrap="square" rtlCol="0">
            <a:spAutoFit/>
          </a:bodyPr>
          <a:lstStyle/>
          <a:p>
            <a:r>
              <a:rPr lang="de-DE" sz="1000" b="1"/>
              <a:t>Germany</a:t>
            </a:r>
          </a:p>
          <a:p>
            <a:r>
              <a:rPr lang="de-DE" sz="1000" u="sng"/>
              <a:t>Kevelaer-</a:t>
            </a:r>
            <a:r>
              <a:rPr lang="de-DE" sz="1000" u="sng" err="1"/>
              <a:t>Kervenheim</a:t>
            </a:r>
            <a:endParaRPr lang="de-DE" sz="1000" u="sng"/>
          </a:p>
        </p:txBody>
      </p:sp>
      <p:pic>
        <p:nvPicPr>
          <p:cNvPr id="139" name="Grafik 138">
            <a:hlinkClick r:id="" action="ppaction://noaction"/>
            <a:extLst>
              <a:ext uri="{FF2B5EF4-FFF2-40B4-BE49-F238E27FC236}">
                <a16:creationId xmlns:a16="http://schemas.microsoft.com/office/drawing/2014/main" id="{B235A10B-C7A0-468B-85EE-3595A358E062}"/>
              </a:ext>
            </a:extLst>
          </p:cNvPr>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8414070" y="1000665"/>
            <a:ext cx="144000" cy="144000"/>
          </a:xfrm>
          <a:prstGeom prst="rect">
            <a:avLst/>
          </a:prstGeom>
        </p:spPr>
      </p:pic>
      <p:cxnSp>
        <p:nvCxnSpPr>
          <p:cNvPr id="140" name="Gerader Verbinder 139">
            <a:extLst>
              <a:ext uri="{FF2B5EF4-FFF2-40B4-BE49-F238E27FC236}">
                <a16:creationId xmlns:a16="http://schemas.microsoft.com/office/drawing/2014/main" id="{03E072DC-1298-4323-8D8D-38BA9B769E6F}"/>
              </a:ext>
            </a:extLst>
          </p:cNvPr>
          <p:cNvCxnSpPr>
            <a:cxnSpLocks/>
          </p:cNvCxnSpPr>
          <p:nvPr/>
        </p:nvCxnSpPr>
        <p:spPr>
          <a:xfrm flipH="1">
            <a:off x="8328247" y="1208657"/>
            <a:ext cx="2160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pic>
        <p:nvPicPr>
          <p:cNvPr id="141" name="Grafik 140">
            <a:extLst>
              <a:ext uri="{FF2B5EF4-FFF2-40B4-BE49-F238E27FC236}">
                <a16:creationId xmlns:a16="http://schemas.microsoft.com/office/drawing/2014/main" id="{293A8970-ABB9-417E-91C7-42A9A282825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636747" y="1495882"/>
            <a:ext cx="89130" cy="89130"/>
          </a:xfrm>
          <a:prstGeom prst="rect">
            <a:avLst/>
          </a:prstGeom>
        </p:spPr>
      </p:pic>
      <p:pic>
        <p:nvPicPr>
          <p:cNvPr id="142" name="Grafik 141">
            <a:extLst>
              <a:ext uri="{FF2B5EF4-FFF2-40B4-BE49-F238E27FC236}">
                <a16:creationId xmlns:a16="http://schemas.microsoft.com/office/drawing/2014/main" id="{674203BE-83DA-4F94-9151-42368F0A1E8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743173" y="1503011"/>
            <a:ext cx="89131" cy="89131"/>
          </a:xfrm>
          <a:prstGeom prst="rect">
            <a:avLst/>
          </a:prstGeom>
        </p:spPr>
      </p:pic>
      <p:pic>
        <p:nvPicPr>
          <p:cNvPr id="146" name="Grafik 145">
            <a:extLst>
              <a:ext uri="{FF2B5EF4-FFF2-40B4-BE49-F238E27FC236}">
                <a16:creationId xmlns:a16="http://schemas.microsoft.com/office/drawing/2014/main" id="{0EFE1EE7-30C3-41E5-91C7-682159C301DF}"/>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851354" y="1501501"/>
            <a:ext cx="89130" cy="89130"/>
          </a:xfrm>
          <a:prstGeom prst="rect">
            <a:avLst/>
          </a:prstGeom>
        </p:spPr>
      </p:pic>
      <p:pic>
        <p:nvPicPr>
          <p:cNvPr id="143" name="Grafik 142">
            <a:extLst>
              <a:ext uri="{FF2B5EF4-FFF2-40B4-BE49-F238E27FC236}">
                <a16:creationId xmlns:a16="http://schemas.microsoft.com/office/drawing/2014/main" id="{29189238-07C7-4CC6-A687-CBC95794AF71}"/>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71328" y="4094763"/>
            <a:ext cx="216021" cy="216021"/>
          </a:xfrm>
          <a:prstGeom prst="rect">
            <a:avLst/>
          </a:prstGeom>
        </p:spPr>
      </p:pic>
      <p:pic>
        <p:nvPicPr>
          <p:cNvPr id="144" name="Grafik 143">
            <a:extLst>
              <a:ext uri="{FF2B5EF4-FFF2-40B4-BE49-F238E27FC236}">
                <a16:creationId xmlns:a16="http://schemas.microsoft.com/office/drawing/2014/main" id="{D0C600C8-8FB1-4493-A0F4-121EB3692AE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41522" y="5099377"/>
            <a:ext cx="255175" cy="255175"/>
          </a:xfrm>
          <a:prstGeom prst="rect">
            <a:avLst/>
          </a:prstGeom>
        </p:spPr>
      </p:pic>
      <p:pic>
        <p:nvPicPr>
          <p:cNvPr id="145" name="Grafik 144">
            <a:extLst>
              <a:ext uri="{FF2B5EF4-FFF2-40B4-BE49-F238E27FC236}">
                <a16:creationId xmlns:a16="http://schemas.microsoft.com/office/drawing/2014/main" id="{2E350DDE-AC2B-438A-A2A3-138584214E72}"/>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67688" y="4757226"/>
            <a:ext cx="243123" cy="243123"/>
          </a:xfrm>
          <a:prstGeom prst="rect">
            <a:avLst/>
          </a:prstGeom>
        </p:spPr>
      </p:pic>
      <p:pic>
        <p:nvPicPr>
          <p:cNvPr id="147" name="Grafik 146">
            <a:extLst>
              <a:ext uri="{FF2B5EF4-FFF2-40B4-BE49-F238E27FC236}">
                <a16:creationId xmlns:a16="http://schemas.microsoft.com/office/drawing/2014/main" id="{F42D0777-EA5D-4F26-AE0E-1A35AE8100F5}"/>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35360" y="5477697"/>
            <a:ext cx="307777" cy="307777"/>
          </a:xfrm>
          <a:prstGeom prst="rect">
            <a:avLst/>
          </a:prstGeom>
        </p:spPr>
      </p:pic>
      <p:pic>
        <p:nvPicPr>
          <p:cNvPr id="148" name="Grafik 147">
            <a:extLst>
              <a:ext uri="{FF2B5EF4-FFF2-40B4-BE49-F238E27FC236}">
                <a16:creationId xmlns:a16="http://schemas.microsoft.com/office/drawing/2014/main" id="{AB670CCD-F794-4B97-A785-B225BF34421E}"/>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46019" y="4405894"/>
            <a:ext cx="243123" cy="243123"/>
          </a:xfrm>
          <a:prstGeom prst="rect">
            <a:avLst/>
          </a:prstGeom>
        </p:spPr>
      </p:pic>
      <p:sp>
        <p:nvSpPr>
          <p:cNvPr id="154" name="Textfeld 153">
            <a:extLst>
              <a:ext uri="{FF2B5EF4-FFF2-40B4-BE49-F238E27FC236}">
                <a16:creationId xmlns:a16="http://schemas.microsoft.com/office/drawing/2014/main" id="{152CC2D0-05B1-40BD-88B8-AC9256DE1D64}"/>
              </a:ext>
            </a:extLst>
          </p:cNvPr>
          <p:cNvSpPr txBox="1"/>
          <p:nvPr/>
        </p:nvSpPr>
        <p:spPr>
          <a:xfrm>
            <a:off x="3719736" y="1124744"/>
            <a:ext cx="936100" cy="400110"/>
          </a:xfrm>
          <a:prstGeom prst="rect">
            <a:avLst/>
          </a:prstGeom>
          <a:noFill/>
        </p:spPr>
        <p:txBody>
          <a:bodyPr wrap="square" rtlCol="0">
            <a:spAutoFit/>
          </a:bodyPr>
          <a:lstStyle/>
          <a:p>
            <a:r>
              <a:rPr lang="de-DE" sz="1000" b="1"/>
              <a:t>USA</a:t>
            </a:r>
          </a:p>
          <a:p>
            <a:r>
              <a:rPr lang="de-DE" sz="1000" u="sng"/>
              <a:t>Kent, OH</a:t>
            </a:r>
          </a:p>
        </p:txBody>
      </p:sp>
      <p:sp>
        <p:nvSpPr>
          <p:cNvPr id="155" name="Textfeld 154">
            <a:extLst>
              <a:ext uri="{FF2B5EF4-FFF2-40B4-BE49-F238E27FC236}">
                <a16:creationId xmlns:a16="http://schemas.microsoft.com/office/drawing/2014/main" id="{28D70B7E-3011-4C0A-AE7C-12FE6BB934BF}"/>
              </a:ext>
            </a:extLst>
          </p:cNvPr>
          <p:cNvSpPr txBox="1"/>
          <p:nvPr/>
        </p:nvSpPr>
        <p:spPr>
          <a:xfrm>
            <a:off x="10514347" y="2380818"/>
            <a:ext cx="864083" cy="400110"/>
          </a:xfrm>
          <a:prstGeom prst="rect">
            <a:avLst/>
          </a:prstGeom>
          <a:noFill/>
        </p:spPr>
        <p:txBody>
          <a:bodyPr wrap="square" rtlCol="0">
            <a:spAutoFit/>
          </a:bodyPr>
          <a:lstStyle/>
          <a:p>
            <a:r>
              <a:rPr lang="de-DE" sz="1000" b="1" err="1"/>
              <a:t>Italy</a:t>
            </a:r>
            <a:endParaRPr lang="de-DE" sz="1000" b="1"/>
          </a:p>
          <a:p>
            <a:r>
              <a:rPr lang="de-DE" sz="1000" u="sng" err="1"/>
              <a:t>Rozzano</a:t>
            </a:r>
            <a:endParaRPr lang="de-DE" sz="1000" u="sng"/>
          </a:p>
        </p:txBody>
      </p:sp>
      <p:pic>
        <p:nvPicPr>
          <p:cNvPr id="149" name="Grafik 148">
            <a:extLst>
              <a:ext uri="{FF2B5EF4-FFF2-40B4-BE49-F238E27FC236}">
                <a16:creationId xmlns:a16="http://schemas.microsoft.com/office/drawing/2014/main" id="{BD4CC864-33BC-4454-B90B-9590F07D6F63}"/>
              </a:ext>
            </a:extLst>
          </p:cNvPr>
          <p:cNvPicPr>
            <a:picLocks noChangeAspect="1"/>
          </p:cNvPicPr>
          <p:nvPr/>
        </p:nvPicPr>
        <p:blipFill>
          <a:blip r:embed="rId1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58586" y="3573032"/>
            <a:ext cx="144000" cy="144000"/>
          </a:xfrm>
          <a:prstGeom prst="rect">
            <a:avLst/>
          </a:prstGeom>
          <a:solidFill>
            <a:schemeClr val="bg1"/>
          </a:solidFill>
        </p:spPr>
      </p:pic>
      <p:sp>
        <p:nvSpPr>
          <p:cNvPr id="150" name="Textfeld 149">
            <a:extLst>
              <a:ext uri="{FF2B5EF4-FFF2-40B4-BE49-F238E27FC236}">
                <a16:creationId xmlns:a16="http://schemas.microsoft.com/office/drawing/2014/main" id="{424666A3-EEE1-4F13-8EEC-CD8DEA484B2C}"/>
              </a:ext>
            </a:extLst>
          </p:cNvPr>
          <p:cNvSpPr txBox="1"/>
          <p:nvPr/>
        </p:nvSpPr>
        <p:spPr>
          <a:xfrm>
            <a:off x="495404" y="3481263"/>
            <a:ext cx="1519366" cy="307777"/>
          </a:xfrm>
          <a:prstGeom prst="rect">
            <a:avLst/>
          </a:prstGeom>
          <a:noFill/>
        </p:spPr>
        <p:txBody>
          <a:bodyPr wrap="square" rtlCol="0">
            <a:spAutoFit/>
          </a:bodyPr>
          <a:lstStyle/>
          <a:p>
            <a:r>
              <a:rPr lang="de-DE" sz="1400"/>
              <a:t>Location </a:t>
            </a:r>
            <a:r>
              <a:rPr lang="de-DE" sz="1400" err="1"/>
              <a:t>details</a:t>
            </a:r>
            <a:endParaRPr lang="de-DE" sz="1400"/>
          </a:p>
        </p:txBody>
      </p:sp>
      <p:cxnSp>
        <p:nvCxnSpPr>
          <p:cNvPr id="151" name="Gerader Verbinder 150">
            <a:extLst>
              <a:ext uri="{FF2B5EF4-FFF2-40B4-BE49-F238E27FC236}">
                <a16:creationId xmlns:a16="http://schemas.microsoft.com/office/drawing/2014/main" id="{7E27545E-6B5A-44D9-9121-E9B8133C9CF6}"/>
              </a:ext>
            </a:extLst>
          </p:cNvPr>
          <p:cNvCxnSpPr>
            <a:cxnSpLocks/>
          </p:cNvCxnSpPr>
          <p:nvPr/>
        </p:nvCxnSpPr>
        <p:spPr>
          <a:xfrm flipH="1" flipV="1">
            <a:off x="8494656" y="1934326"/>
            <a:ext cx="1074820" cy="10174"/>
          </a:xfrm>
          <a:prstGeom prst="line">
            <a:avLst/>
          </a:prstGeom>
          <a:ln>
            <a:prstDash val="sysDot"/>
          </a:ln>
        </p:spPr>
        <p:style>
          <a:lnRef idx="1">
            <a:schemeClr val="accent1"/>
          </a:lnRef>
          <a:fillRef idx="0">
            <a:schemeClr val="accent1"/>
          </a:fillRef>
          <a:effectRef idx="0">
            <a:schemeClr val="accent1"/>
          </a:effectRef>
          <a:fontRef idx="minor">
            <a:schemeClr val="tx1"/>
          </a:fontRef>
        </p:style>
      </p:cxnSp>
      <p:pic>
        <p:nvPicPr>
          <p:cNvPr id="153" name="Grafik 152">
            <a:extLst>
              <a:ext uri="{FF2B5EF4-FFF2-40B4-BE49-F238E27FC236}">
                <a16:creationId xmlns:a16="http://schemas.microsoft.com/office/drawing/2014/main" id="{3C6D1A0D-00E6-448C-98F4-5754AF5BB714}"/>
              </a:ext>
            </a:extLst>
          </p:cNvPr>
          <p:cNvPicPr>
            <a:picLocks noChangeAspect="1"/>
          </p:cNvPicPr>
          <p:nvPr/>
        </p:nvPicPr>
        <p:blipFill>
          <a:blip r:embed="rId26"/>
          <a:stretch>
            <a:fillRect/>
          </a:stretch>
        </p:blipFill>
        <p:spPr>
          <a:xfrm>
            <a:off x="7806007" y="1729514"/>
            <a:ext cx="121277" cy="144016"/>
          </a:xfrm>
          <a:prstGeom prst="rect">
            <a:avLst/>
          </a:prstGeom>
        </p:spPr>
      </p:pic>
      <p:pic>
        <p:nvPicPr>
          <p:cNvPr id="156" name="Grafik 155">
            <a:extLst>
              <a:ext uri="{FF2B5EF4-FFF2-40B4-BE49-F238E27FC236}">
                <a16:creationId xmlns:a16="http://schemas.microsoft.com/office/drawing/2014/main" id="{4E7552C5-23ED-4FF2-93D2-7A613DB68A8E}"/>
              </a:ext>
            </a:extLst>
          </p:cNvPr>
          <p:cNvPicPr>
            <a:picLocks noChangeAspect="1"/>
          </p:cNvPicPr>
          <p:nvPr/>
        </p:nvPicPr>
        <p:blipFill>
          <a:blip r:embed="rId26"/>
          <a:stretch>
            <a:fillRect/>
          </a:stretch>
        </p:blipFill>
        <p:spPr>
          <a:xfrm>
            <a:off x="5891205" y="2896043"/>
            <a:ext cx="121277" cy="144016"/>
          </a:xfrm>
          <a:prstGeom prst="rect">
            <a:avLst/>
          </a:prstGeom>
        </p:spPr>
      </p:pic>
      <p:cxnSp>
        <p:nvCxnSpPr>
          <p:cNvPr id="157" name="Gerader Verbinder 156">
            <a:extLst>
              <a:ext uri="{FF2B5EF4-FFF2-40B4-BE49-F238E27FC236}">
                <a16:creationId xmlns:a16="http://schemas.microsoft.com/office/drawing/2014/main" id="{8C144CF9-E172-429A-9F22-0B8C26155B8F}"/>
              </a:ext>
            </a:extLst>
          </p:cNvPr>
          <p:cNvCxnSpPr>
            <a:cxnSpLocks/>
          </p:cNvCxnSpPr>
          <p:nvPr/>
        </p:nvCxnSpPr>
        <p:spPr>
          <a:xfrm flipV="1">
            <a:off x="7423470" y="1237334"/>
            <a:ext cx="2828" cy="535482"/>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59" name="Gerader Verbinder 158">
            <a:extLst>
              <a:ext uri="{FF2B5EF4-FFF2-40B4-BE49-F238E27FC236}">
                <a16:creationId xmlns:a16="http://schemas.microsoft.com/office/drawing/2014/main" id="{25E3CB78-EA46-4313-B948-6A77ADA61E61}"/>
              </a:ext>
            </a:extLst>
          </p:cNvPr>
          <p:cNvCxnSpPr>
            <a:cxnSpLocks/>
          </p:cNvCxnSpPr>
          <p:nvPr/>
        </p:nvCxnSpPr>
        <p:spPr>
          <a:xfrm flipH="1" flipV="1">
            <a:off x="7423168" y="1780087"/>
            <a:ext cx="349536" cy="2254"/>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67" name="Gerader Verbinder 166">
            <a:extLst>
              <a:ext uri="{FF2B5EF4-FFF2-40B4-BE49-F238E27FC236}">
                <a16:creationId xmlns:a16="http://schemas.microsoft.com/office/drawing/2014/main" id="{688DF3FE-EAB0-493E-AE03-CC8B5672FB0A}"/>
              </a:ext>
            </a:extLst>
          </p:cNvPr>
          <p:cNvCxnSpPr>
            <a:cxnSpLocks/>
          </p:cNvCxnSpPr>
          <p:nvPr/>
        </p:nvCxnSpPr>
        <p:spPr>
          <a:xfrm flipH="1">
            <a:off x="6520487" y="1243259"/>
            <a:ext cx="911577"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pic>
        <p:nvPicPr>
          <p:cNvPr id="168" name="Grafik 167">
            <a:hlinkClick r:id="" action="ppaction://noaction"/>
            <a:extLst>
              <a:ext uri="{FF2B5EF4-FFF2-40B4-BE49-F238E27FC236}">
                <a16:creationId xmlns:a16="http://schemas.microsoft.com/office/drawing/2014/main" id="{D9FA1A78-0F2F-40F4-BA3B-A3863DE0512C}"/>
              </a:ext>
            </a:extLst>
          </p:cNvPr>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4999431" y="975565"/>
            <a:ext cx="144000" cy="144000"/>
          </a:xfrm>
          <a:prstGeom prst="rect">
            <a:avLst/>
          </a:prstGeom>
        </p:spPr>
      </p:pic>
      <p:sp>
        <p:nvSpPr>
          <p:cNvPr id="169" name="Textfeld 168">
            <a:hlinkClick r:id="rId9" action="ppaction://hlinksldjump"/>
            <a:extLst>
              <a:ext uri="{FF2B5EF4-FFF2-40B4-BE49-F238E27FC236}">
                <a16:creationId xmlns:a16="http://schemas.microsoft.com/office/drawing/2014/main" id="{043EDD43-387B-45F8-BCBE-131E4880CBC7}"/>
              </a:ext>
            </a:extLst>
          </p:cNvPr>
          <p:cNvSpPr txBox="1"/>
          <p:nvPr/>
        </p:nvSpPr>
        <p:spPr>
          <a:xfrm>
            <a:off x="5087888" y="908720"/>
            <a:ext cx="1528368" cy="400110"/>
          </a:xfrm>
          <a:prstGeom prst="rect">
            <a:avLst/>
          </a:prstGeom>
          <a:noFill/>
        </p:spPr>
        <p:txBody>
          <a:bodyPr wrap="square" rtlCol="0">
            <a:spAutoFit/>
          </a:bodyPr>
          <a:lstStyle/>
          <a:p>
            <a:r>
              <a:rPr lang="de-DE" sz="1000" b="1"/>
              <a:t>France</a:t>
            </a:r>
          </a:p>
          <a:p>
            <a:r>
              <a:rPr lang="de-DE" sz="1000" u="sng"/>
              <a:t>Port-Jérôme-</a:t>
            </a:r>
            <a:r>
              <a:rPr lang="de-DE" sz="1000" u="sng" err="1"/>
              <a:t>Sur</a:t>
            </a:r>
            <a:r>
              <a:rPr lang="de-DE" sz="1000" u="sng"/>
              <a:t>-Seine</a:t>
            </a:r>
          </a:p>
        </p:txBody>
      </p:sp>
      <p:pic>
        <p:nvPicPr>
          <p:cNvPr id="158" name="Grafik 157">
            <a:extLst>
              <a:ext uri="{FF2B5EF4-FFF2-40B4-BE49-F238E27FC236}">
                <a16:creationId xmlns:a16="http://schemas.microsoft.com/office/drawing/2014/main" id="{1227352B-104A-4991-A632-86CF9874B61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23883" y="1284802"/>
            <a:ext cx="89130" cy="89130"/>
          </a:xfrm>
          <a:prstGeom prst="rect">
            <a:avLst/>
          </a:prstGeom>
        </p:spPr>
      </p:pic>
      <p:pic>
        <p:nvPicPr>
          <p:cNvPr id="160" name="Grafik 159">
            <a:extLst>
              <a:ext uri="{FF2B5EF4-FFF2-40B4-BE49-F238E27FC236}">
                <a16:creationId xmlns:a16="http://schemas.microsoft.com/office/drawing/2014/main" id="{57477C57-2C14-4181-8F38-9648B2DBC0E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357928" y="1295998"/>
            <a:ext cx="89131" cy="89131"/>
          </a:xfrm>
          <a:prstGeom prst="rect">
            <a:avLst/>
          </a:prstGeom>
        </p:spPr>
      </p:pic>
      <p:pic>
        <p:nvPicPr>
          <p:cNvPr id="161" name="Grafik 160">
            <a:extLst>
              <a:ext uri="{FF2B5EF4-FFF2-40B4-BE49-F238E27FC236}">
                <a16:creationId xmlns:a16="http://schemas.microsoft.com/office/drawing/2014/main" id="{FB0495F0-2002-4519-A40E-CDC6D04E002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475063" y="1295998"/>
            <a:ext cx="89130" cy="89130"/>
          </a:xfrm>
          <a:prstGeom prst="rect">
            <a:avLst/>
          </a:prstGeom>
        </p:spPr>
      </p:pic>
      <p:pic>
        <p:nvPicPr>
          <p:cNvPr id="3" name="Grafik 2">
            <a:extLst>
              <a:ext uri="{FF2B5EF4-FFF2-40B4-BE49-F238E27FC236}">
                <a16:creationId xmlns:a16="http://schemas.microsoft.com/office/drawing/2014/main" id="{16AB6181-C877-74B6-EFD0-EB5C76E357B7}"/>
              </a:ext>
            </a:extLst>
          </p:cNvPr>
          <p:cNvPicPr>
            <a:picLocks noChangeAspect="1"/>
          </p:cNvPicPr>
          <p:nvPr/>
        </p:nvPicPr>
        <p:blipFill>
          <a:blip r:embed="rId26"/>
          <a:stretch>
            <a:fillRect/>
          </a:stretch>
        </p:blipFill>
        <p:spPr>
          <a:xfrm>
            <a:off x="8347670" y="1488898"/>
            <a:ext cx="121277" cy="144016"/>
          </a:xfrm>
          <a:prstGeom prst="rect">
            <a:avLst/>
          </a:prstGeom>
        </p:spPr>
      </p:pic>
      <p:cxnSp>
        <p:nvCxnSpPr>
          <p:cNvPr id="162" name="Gerader Verbinder 161">
            <a:extLst>
              <a:ext uri="{FF2B5EF4-FFF2-40B4-BE49-F238E27FC236}">
                <a16:creationId xmlns:a16="http://schemas.microsoft.com/office/drawing/2014/main" id="{27FB47B1-B692-F797-86B9-B74C0DEEDAAF}"/>
              </a:ext>
            </a:extLst>
          </p:cNvPr>
          <p:cNvCxnSpPr>
            <a:cxnSpLocks/>
          </p:cNvCxnSpPr>
          <p:nvPr/>
        </p:nvCxnSpPr>
        <p:spPr>
          <a:xfrm flipH="1" flipV="1">
            <a:off x="8492350" y="1549521"/>
            <a:ext cx="1267758" cy="508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64" name="Gerader Verbinder 163">
            <a:extLst>
              <a:ext uri="{FF2B5EF4-FFF2-40B4-BE49-F238E27FC236}">
                <a16:creationId xmlns:a16="http://schemas.microsoft.com/office/drawing/2014/main" id="{3B8B1FFB-3740-D20B-2C9F-2F2A1833131C}"/>
              </a:ext>
            </a:extLst>
          </p:cNvPr>
          <p:cNvCxnSpPr>
            <a:cxnSpLocks/>
          </p:cNvCxnSpPr>
          <p:nvPr/>
        </p:nvCxnSpPr>
        <p:spPr>
          <a:xfrm flipV="1">
            <a:off x="9761774" y="1196752"/>
            <a:ext cx="0" cy="357852"/>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66" name="Gerader Verbinder 165">
            <a:extLst>
              <a:ext uri="{FF2B5EF4-FFF2-40B4-BE49-F238E27FC236}">
                <a16:creationId xmlns:a16="http://schemas.microsoft.com/office/drawing/2014/main" id="{6DA70F5C-6498-66B2-D7A3-6CE46515AC4A}"/>
              </a:ext>
            </a:extLst>
          </p:cNvPr>
          <p:cNvCxnSpPr>
            <a:cxnSpLocks/>
          </p:cNvCxnSpPr>
          <p:nvPr/>
        </p:nvCxnSpPr>
        <p:spPr>
          <a:xfrm flipH="1">
            <a:off x="9768432" y="1196752"/>
            <a:ext cx="2160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170" name="Textfeld 169">
            <a:hlinkClick r:id="" action="ppaction://noaction"/>
            <a:extLst>
              <a:ext uri="{FF2B5EF4-FFF2-40B4-BE49-F238E27FC236}">
                <a16:creationId xmlns:a16="http://schemas.microsoft.com/office/drawing/2014/main" id="{97135F87-5A3F-4EFD-404E-D3A10A1709B5}"/>
              </a:ext>
            </a:extLst>
          </p:cNvPr>
          <p:cNvSpPr txBox="1"/>
          <p:nvPr/>
        </p:nvSpPr>
        <p:spPr>
          <a:xfrm>
            <a:off x="9938276" y="959559"/>
            <a:ext cx="982260" cy="400110"/>
          </a:xfrm>
          <a:prstGeom prst="rect">
            <a:avLst/>
          </a:prstGeom>
          <a:noFill/>
        </p:spPr>
        <p:txBody>
          <a:bodyPr wrap="square" rtlCol="0">
            <a:spAutoFit/>
          </a:bodyPr>
          <a:lstStyle/>
          <a:p>
            <a:r>
              <a:rPr lang="de-DE" sz="1000" b="1"/>
              <a:t>Germany</a:t>
            </a:r>
          </a:p>
          <a:p>
            <a:r>
              <a:rPr lang="de-DE" sz="1000" u="sng"/>
              <a:t>Tornesch</a:t>
            </a:r>
          </a:p>
        </p:txBody>
      </p:sp>
      <p:pic>
        <p:nvPicPr>
          <p:cNvPr id="171" name="Grafik 170">
            <a:hlinkClick r:id="" action="ppaction://noaction"/>
            <a:extLst>
              <a:ext uri="{FF2B5EF4-FFF2-40B4-BE49-F238E27FC236}">
                <a16:creationId xmlns:a16="http://schemas.microsoft.com/office/drawing/2014/main" id="{85F15A3F-82F8-07A6-1854-2F6B0FE4016E}"/>
              </a:ext>
            </a:extLst>
          </p:cNvPr>
          <p:cNvPicPr>
            <a:picLocks noChangeAspect="1"/>
          </p:cNvPicPr>
          <p:nvPr/>
        </p:nvPicPr>
        <p:blipFill>
          <a:blip r:embed="rId27" cstate="print">
            <a:duotone>
              <a:schemeClr val="accent2">
                <a:shade val="45000"/>
                <a:satMod val="135000"/>
              </a:schemeClr>
              <a:prstClr val="white"/>
            </a:duotone>
            <a:extLst>
              <a:ext uri="{BEBA8EAE-BF5A-486C-A8C5-ECC9F3942E4B}">
                <a14:imgProps xmlns:a14="http://schemas.microsoft.com/office/drawing/2010/main">
                  <a14:imgLayer r:embed="rId28">
                    <a14:imgEffect>
                      <a14:saturation sat="400000"/>
                    </a14:imgEffect>
                  </a14:imgLayer>
                </a14:imgProps>
              </a:ext>
              <a:ext uri="{28A0092B-C50C-407E-A947-70E740481C1C}">
                <a14:useLocalDpi xmlns:a14="http://schemas.microsoft.com/office/drawing/2010/main" val="0"/>
              </a:ext>
            </a:extLst>
          </a:blip>
          <a:stretch>
            <a:fillRect/>
          </a:stretch>
        </p:blipFill>
        <p:spPr>
          <a:xfrm>
            <a:off x="9854229" y="1008679"/>
            <a:ext cx="144000" cy="144000"/>
          </a:xfrm>
          <a:prstGeom prst="rect">
            <a:avLst/>
          </a:prstGeom>
        </p:spPr>
      </p:pic>
      <p:pic>
        <p:nvPicPr>
          <p:cNvPr id="173" name="Grafik 172">
            <a:extLst>
              <a:ext uri="{FF2B5EF4-FFF2-40B4-BE49-F238E27FC236}">
                <a16:creationId xmlns:a16="http://schemas.microsoft.com/office/drawing/2014/main" id="{6AB7613F-9450-E839-0DDB-16F60656CCB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74222" y="1345963"/>
            <a:ext cx="89130" cy="89130"/>
          </a:xfrm>
          <a:prstGeom prst="rect">
            <a:avLst/>
          </a:prstGeom>
        </p:spPr>
      </p:pic>
      <p:pic>
        <p:nvPicPr>
          <p:cNvPr id="174" name="Grafik 173">
            <a:extLst>
              <a:ext uri="{FF2B5EF4-FFF2-40B4-BE49-F238E27FC236}">
                <a16:creationId xmlns:a16="http://schemas.microsoft.com/office/drawing/2014/main" id="{CE7A5F00-240C-3FCD-0D73-0451E5BC25C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195845" y="1355449"/>
            <a:ext cx="89131" cy="89131"/>
          </a:xfrm>
          <a:prstGeom prst="rect">
            <a:avLst/>
          </a:prstGeom>
        </p:spPr>
      </p:pic>
      <p:pic>
        <p:nvPicPr>
          <p:cNvPr id="175" name="Grafik 174">
            <a:extLst>
              <a:ext uri="{FF2B5EF4-FFF2-40B4-BE49-F238E27FC236}">
                <a16:creationId xmlns:a16="http://schemas.microsoft.com/office/drawing/2014/main" id="{BB3862F5-014F-03BB-EF78-D7685A9216A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326403" y="1355449"/>
            <a:ext cx="89130" cy="89130"/>
          </a:xfrm>
          <a:prstGeom prst="rect">
            <a:avLst/>
          </a:prstGeom>
        </p:spPr>
      </p:pic>
      <p:pic>
        <p:nvPicPr>
          <p:cNvPr id="35" name="Grafik 34">
            <a:extLst>
              <a:ext uri="{FF2B5EF4-FFF2-40B4-BE49-F238E27FC236}">
                <a16:creationId xmlns:a16="http://schemas.microsoft.com/office/drawing/2014/main" id="{884E0BFA-DDFE-0C0A-6A6D-0C91748D76F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443108" y="1350920"/>
            <a:ext cx="109150" cy="109150"/>
          </a:xfrm>
          <a:prstGeom prst="rect">
            <a:avLst/>
          </a:prstGeom>
        </p:spPr>
      </p:pic>
      <p:sp>
        <p:nvSpPr>
          <p:cNvPr id="163" name="Rechteck 162">
            <a:extLst>
              <a:ext uri="{FF2B5EF4-FFF2-40B4-BE49-F238E27FC236}">
                <a16:creationId xmlns:a16="http://schemas.microsoft.com/office/drawing/2014/main" id="{5C69FC73-EF08-A8BD-241B-612705C9B753}"/>
              </a:ext>
            </a:extLst>
          </p:cNvPr>
          <p:cNvSpPr/>
          <p:nvPr/>
        </p:nvSpPr>
        <p:spPr>
          <a:xfrm>
            <a:off x="3840527" y="3291654"/>
            <a:ext cx="144000" cy="189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r Verbinder 16">
            <a:extLst>
              <a:ext uri="{FF2B5EF4-FFF2-40B4-BE49-F238E27FC236}">
                <a16:creationId xmlns:a16="http://schemas.microsoft.com/office/drawing/2014/main" id="{E82025D7-EE2E-4B74-98AE-5B23095D8A4B}"/>
              </a:ext>
            </a:extLst>
          </p:cNvPr>
          <p:cNvCxnSpPr>
            <a:cxnSpLocks/>
          </p:cNvCxnSpPr>
          <p:nvPr/>
        </p:nvCxnSpPr>
        <p:spPr>
          <a:xfrm flipH="1">
            <a:off x="2927647" y="3356992"/>
            <a:ext cx="10080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728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A2DC2-5150-6018-2D7A-67FB2783936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F254A94-A26F-D034-94E0-521CE1E3391F}"/>
              </a:ext>
            </a:extLst>
          </p:cNvPr>
          <p:cNvSpPr>
            <a:spLocks noGrp="1"/>
          </p:cNvSpPr>
          <p:nvPr>
            <p:ph type="sldNum" sz="quarter" idx="12"/>
          </p:nvPr>
        </p:nvSpPr>
        <p:spPr/>
        <p:txBody>
          <a:bodyPr/>
          <a:lstStyle/>
          <a:p>
            <a:fld id="{F73A1D7B-8CC0-4366-B635-CE7308505681}" type="slidenum">
              <a:rPr lang="de-DE" smtClean="0"/>
              <a:pPr/>
              <a:t>8</a:t>
            </a:fld>
            <a:endParaRPr lang="de-DE" dirty="0"/>
          </a:p>
        </p:txBody>
      </p:sp>
      <p:sp>
        <p:nvSpPr>
          <p:cNvPr id="7" name="Rectangle 6">
            <a:extLst>
              <a:ext uri="{FF2B5EF4-FFF2-40B4-BE49-F238E27FC236}">
                <a16:creationId xmlns:a16="http://schemas.microsoft.com/office/drawing/2014/main" id="{A127A1F9-9638-83E9-5E85-93902C97B113}"/>
              </a:ext>
            </a:extLst>
          </p:cNvPr>
          <p:cNvSpPr/>
          <p:nvPr/>
        </p:nvSpPr>
        <p:spPr>
          <a:xfrm>
            <a:off x="487415" y="3125389"/>
            <a:ext cx="6222874" cy="1200329"/>
          </a:xfrm>
          <a:prstGeom prst="rect">
            <a:avLst/>
          </a:prstGeom>
        </p:spPr>
        <p:txBody>
          <a:bodyPr wrap="square">
            <a:spAutoFit/>
          </a:bodyPr>
          <a:lstStyle/>
          <a:p>
            <a:r>
              <a:rPr lang="en-US" sz="2400" b="1" dirty="0"/>
              <a:t>Enhancing plant operational efficiency and reliability with MAAG gear pump.</a:t>
            </a:r>
          </a:p>
          <a:p>
            <a:endParaRPr lang="en-US" sz="2400" dirty="0"/>
          </a:p>
        </p:txBody>
      </p:sp>
    </p:spTree>
    <p:extLst>
      <p:ext uri="{BB962C8B-B14F-4D97-AF65-F5344CB8AC3E}">
        <p14:creationId xmlns:p14="http://schemas.microsoft.com/office/powerpoint/2010/main" val="1672458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EFDC5EC-C856-4789-B86C-DEA1CE9C81B6}"/>
              </a:ext>
            </a:extLst>
          </p:cNvPr>
          <p:cNvSpPr>
            <a:spLocks noGrp="1"/>
          </p:cNvSpPr>
          <p:nvPr>
            <p:ph type="subTitle" idx="1"/>
          </p:nvPr>
        </p:nvSpPr>
        <p:spPr>
          <a:xfrm>
            <a:off x="487414" y="442294"/>
            <a:ext cx="6222875" cy="546182"/>
          </a:xfrm>
        </p:spPr>
        <p:txBody>
          <a:bodyPr>
            <a:normAutofit/>
          </a:bodyPr>
          <a:lstStyle/>
          <a:p>
            <a:r>
              <a:rPr lang="en-US" b="1" dirty="0"/>
              <a:t>Index:</a:t>
            </a:r>
          </a:p>
          <a:p>
            <a:endParaRPr lang="en-US" dirty="0"/>
          </a:p>
        </p:txBody>
      </p:sp>
      <p:sp>
        <p:nvSpPr>
          <p:cNvPr id="3" name="Slide Number Placeholder 2">
            <a:extLst>
              <a:ext uri="{FF2B5EF4-FFF2-40B4-BE49-F238E27FC236}">
                <a16:creationId xmlns:a16="http://schemas.microsoft.com/office/drawing/2014/main" id="{FBE41223-5262-42FD-8586-B92B272EBB2A}"/>
              </a:ext>
            </a:extLst>
          </p:cNvPr>
          <p:cNvSpPr>
            <a:spLocks noGrp="1"/>
          </p:cNvSpPr>
          <p:nvPr>
            <p:ph type="sldNum" sz="quarter" idx="12"/>
          </p:nvPr>
        </p:nvSpPr>
        <p:spPr/>
        <p:txBody>
          <a:bodyPr/>
          <a:lstStyle/>
          <a:p>
            <a:fld id="{F73A1D7B-8CC0-4366-B635-CE7308505681}" type="slidenum">
              <a:rPr lang="de-DE" smtClean="0"/>
              <a:pPr/>
              <a:t>9</a:t>
            </a:fld>
            <a:endParaRPr lang="de-DE" dirty="0"/>
          </a:p>
        </p:txBody>
      </p:sp>
      <p:sp>
        <p:nvSpPr>
          <p:cNvPr id="7" name="Rectangle 6">
            <a:extLst>
              <a:ext uri="{FF2B5EF4-FFF2-40B4-BE49-F238E27FC236}">
                <a16:creationId xmlns:a16="http://schemas.microsoft.com/office/drawing/2014/main" id="{E64C64EB-B35C-454D-94D3-D5FB89E245B5}"/>
              </a:ext>
            </a:extLst>
          </p:cNvPr>
          <p:cNvSpPr/>
          <p:nvPr/>
        </p:nvSpPr>
        <p:spPr>
          <a:xfrm>
            <a:off x="487414" y="988476"/>
            <a:ext cx="6222874" cy="4893647"/>
          </a:xfrm>
          <a:prstGeom prst="rect">
            <a:avLst/>
          </a:prstGeom>
        </p:spPr>
        <p:txBody>
          <a:bodyPr wrap="square">
            <a:spAutoFit/>
          </a:bodyPr>
          <a:lstStyle/>
          <a:p>
            <a:pPr marL="514350" indent="-514350">
              <a:buFont typeface="+mj-lt"/>
              <a:buAutoNum type="arabicPeriod"/>
            </a:pPr>
            <a:r>
              <a:rPr lang="en-US" sz="2400" dirty="0"/>
              <a:t>Pump definition &amp; classification</a:t>
            </a:r>
          </a:p>
          <a:p>
            <a:pPr marL="514350" indent="-514350">
              <a:buFont typeface="+mj-lt"/>
              <a:buAutoNum type="arabicPeriod"/>
            </a:pPr>
            <a:r>
              <a:rPr lang="en-US" sz="2400" dirty="0"/>
              <a:t>Types of gear pump</a:t>
            </a:r>
          </a:p>
          <a:p>
            <a:pPr marL="514350" indent="-514350">
              <a:buFont typeface="+mj-lt"/>
              <a:buAutoNum type="arabicPeriod"/>
            </a:pPr>
            <a:r>
              <a:rPr lang="en-US" sz="2400" dirty="0"/>
              <a:t>Principle operation</a:t>
            </a:r>
          </a:p>
          <a:p>
            <a:pPr marL="514350" indent="-514350">
              <a:buFont typeface="+mj-lt"/>
              <a:buAutoNum type="arabicPeriod"/>
            </a:pPr>
            <a:r>
              <a:rPr lang="en-US" sz="2400" dirty="0"/>
              <a:t>Key challenges in chemical industries</a:t>
            </a:r>
          </a:p>
          <a:p>
            <a:pPr marL="514350" indent="-514350">
              <a:buFont typeface="+mj-lt"/>
              <a:buAutoNum type="arabicPeriod"/>
            </a:pPr>
            <a:r>
              <a:rPr lang="en-US" sz="2400" dirty="0"/>
              <a:t>Pump construction and parts &amp; Clearances </a:t>
            </a:r>
          </a:p>
          <a:p>
            <a:pPr marL="514350" indent="-514350">
              <a:buFont typeface="+mj-lt"/>
              <a:buAutoNum type="arabicPeriod"/>
            </a:pPr>
            <a:r>
              <a:rPr lang="en-US" sz="2400" dirty="0"/>
              <a:t>Types of MAAG pumps</a:t>
            </a:r>
          </a:p>
          <a:p>
            <a:pPr marL="514350" indent="-514350">
              <a:buFont typeface="+mj-lt"/>
              <a:buAutoNum type="arabicPeriod"/>
            </a:pPr>
            <a:r>
              <a:rPr lang="en-US" sz="2400" dirty="0"/>
              <a:t>Pump Material </a:t>
            </a:r>
          </a:p>
          <a:p>
            <a:pPr marL="514350" indent="-514350">
              <a:buFont typeface="+mj-lt"/>
              <a:buAutoNum type="arabicPeriod"/>
            </a:pPr>
            <a:r>
              <a:rPr lang="en-US" sz="2400" dirty="0"/>
              <a:t>Pump Nomenclature</a:t>
            </a:r>
          </a:p>
          <a:p>
            <a:pPr marL="514350" indent="-514350">
              <a:buFont typeface="+mj-lt"/>
              <a:buAutoNum type="arabicPeriod"/>
            </a:pPr>
            <a:r>
              <a:rPr lang="en-US" sz="2400" dirty="0"/>
              <a:t>Pump skid &amp; accessories </a:t>
            </a:r>
          </a:p>
          <a:p>
            <a:pPr marL="514350" indent="-514350">
              <a:buFont typeface="+mj-lt"/>
              <a:buAutoNum type="arabicPeriod"/>
            </a:pPr>
            <a:r>
              <a:rPr lang="en-US" sz="2400" dirty="0"/>
              <a:t>Advantages of gear pump</a:t>
            </a:r>
          </a:p>
          <a:p>
            <a:pPr marL="514350" indent="-514350">
              <a:buFont typeface="+mj-lt"/>
              <a:buAutoNum type="arabicPeriod"/>
            </a:pPr>
            <a:r>
              <a:rPr lang="en-US" sz="2400" dirty="0"/>
              <a:t>Application</a:t>
            </a:r>
          </a:p>
          <a:p>
            <a:pPr marL="514350" indent="-514350">
              <a:buFont typeface="+mj-lt"/>
              <a:buAutoNum type="arabicPeriod"/>
            </a:pPr>
            <a:r>
              <a:rPr lang="en-US" sz="2400" dirty="0"/>
              <a:t>Certification</a:t>
            </a:r>
          </a:p>
        </p:txBody>
      </p:sp>
    </p:spTree>
    <p:extLst>
      <p:ext uri="{BB962C8B-B14F-4D97-AF65-F5344CB8AC3E}">
        <p14:creationId xmlns:p14="http://schemas.microsoft.com/office/powerpoint/2010/main" val="34086245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lt;root reqver=&quot;25060&quot;&gt;&lt;version val=&quot;27862&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7&quot;&gt;&lt;elem m_fUsage=&quot;1.00973789999999996603E+00&quot;&gt;&lt;m_msothmcolidx val=&quot;0&quot;/&gt;&lt;m_rgb r=&quot;FF&quot; g=&quot;FA&quot; b=&quot;24&quot;/&gt;&lt;m_nBrightness endver=&quot;26206&quot; val=&quot;0&quot;/&gt;&lt;/elem&gt;&lt;elem m_fUsage=&quot;1.00000000000000000000E+00&quot;&gt;&lt;m_msothmcolidx val=&quot;0&quot;/&gt;&lt;m_rgb r=&quot;FE&quot; g=&quot;56&quot; b=&quot;F1&quot;/&gt;&lt;m_nBrightness endver=&quot;26206&quot; val=&quot;0&quot;/&gt;&lt;/elem&gt;&lt;elem m_fUsage=&quot;9.00000000000000022204E-01&quot;&gt;&lt;m_msothmcolidx val=&quot;0&quot;/&gt;&lt;m_rgb r=&quot;E0&quot; g=&quot;79&quot; b=&quot;47&quot;/&gt;&lt;m_nBrightness endver=&quot;26206&quot; val=&quot;0&quot;/&gt;&lt;/elem&gt;&lt;elem m_fUsage=&quot;8.10000000000000053291E-01&quot;&gt;&lt;m_msothmcolidx val=&quot;0&quot;/&gt;&lt;m_rgb r=&quot;0D&quot; g=&quot;E6&quot; b=&quot;E0&quot;/&gt;&lt;m_nBrightness endver=&quot;26206&quot; val=&quot;0&quot;/&gt;&lt;/elem&gt;&lt;elem m_fUsage=&quot;7.29000000000000092371E-01&quot;&gt;&lt;m_msothmcolidx val=&quot;0&quot;/&gt;&lt;m_rgb r=&quot;25&quot; g=&quot;F3&quot; b=&quot;EE&quot;/&gt;&lt;m_nBrightness endver=&quot;26206&quot; val=&quot;0&quot;/&gt;&lt;/elem&gt;&lt;elem m_fUsage=&quot;6.56100000000000127542E-01&quot;&gt;&lt;m_msothmcolidx val=&quot;0&quot;/&gt;&lt;m_rgb r=&quot;2D&quot; g=&quot;A6&quot; b=&quot;3C&quot;/&gt;&lt;m_nBrightness endver=&quot;26206&quot; val=&quot;0&quot;/&gt;&lt;/elem&gt;&lt;elem m_fUsage=&quot;5.90490000000000181402E-01&quot;&gt;&lt;m_msothmcolidx val=&quot;0&quot;/&gt;&lt;m_rgb r=&quot;A0&quot; g=&quot;01&quot; b=&quot;E4&quot;/&gt;&lt;m_nBrightness endver=&quot;26206&quot; val=&quot;0&quot;/&gt;&lt;/elem&gt;&lt;/m_vecMRU&gt;&lt;/m_mruColor&gt;&lt;m_eweekdayFirstOfWeek val=&quot;1&quot;/&gt;&lt;m_eweekdayFirstOfWorkweek val=&quot;2&quot;/&gt;&lt;m_eweekdayFirstOfWeekend val=&quot;7&quot;/&gt;&lt;/CPresentation&gt;&lt;/root&g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MIO_GUID" val="e4d18025-a764-41b6-9e9a-e5287cd19e21"/>
  <p:tag name="MIO_EKGUID" val="79803d39-b3ed-43c3-aead-fa668fda456b"/>
  <p:tag name="MIO_VERSION" val="22.02.2017 09:01:57"/>
  <p:tag name="MIO_DBID" val="F29BBB11-2283-4646-BBB5-CFB775250790"/>
  <p:tag name="MIO_LASTDOWNLOADED" val="22.02.2017 09:01:57"/>
  <p:tag name="MIO_OBJECTNAME" val="Strong history. Bright future."/>
  <p:tag name="MIO_LASTEDITORNAME" val="Analena Scheibe"/>
  <p:tag name="MIO_UPDATE" val="False"/>
</p:tagLst>
</file>

<file path=ppt/theme/theme1.xml><?xml version="1.0" encoding="utf-8"?>
<a:theme xmlns:a="http://schemas.openxmlformats.org/drawingml/2006/main" name="MAAG Group">
  <a:themeElements>
    <a:clrScheme name="MAAG">
      <a:dk1>
        <a:srgbClr val="000000"/>
      </a:dk1>
      <a:lt1>
        <a:sysClr val="window" lastClr="FFFFFF"/>
      </a:lt1>
      <a:dk2>
        <a:srgbClr val="808080"/>
      </a:dk2>
      <a:lt2>
        <a:srgbClr val="CCCCCC"/>
      </a:lt2>
      <a:accent1>
        <a:srgbClr val="808080"/>
      </a:accent1>
      <a:accent2>
        <a:srgbClr val="FAB600"/>
      </a:accent2>
      <a:accent3>
        <a:srgbClr val="CCCCCC"/>
      </a:accent3>
      <a:accent4>
        <a:srgbClr val="C94D26"/>
      </a:accent4>
      <a:accent5>
        <a:srgbClr val="61963F"/>
      </a:accent5>
      <a:accent6>
        <a:srgbClr val="2C6EB2"/>
      </a:accent6>
      <a:hlink>
        <a:srgbClr val="000000"/>
      </a:hlink>
      <a:folHlink>
        <a:srgbClr val="000000"/>
      </a:folHlink>
    </a:clrScheme>
    <a:fontScheme name="MAA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AG Group" id="{FFF4A86F-C9DD-4135-80FE-957BFB13CE24}" vid="{A401BD7F-8B0D-45C2-AE24-D951CBAAEC5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7DF25899EB4C4A9FDE6CE6EA63EE1D" ma:contentTypeVersion="13" ma:contentTypeDescription="Create a new document." ma:contentTypeScope="" ma:versionID="e61ed02c4cc5016173627e00734baa22">
  <xsd:schema xmlns:xsd="http://www.w3.org/2001/XMLSchema" xmlns:xs="http://www.w3.org/2001/XMLSchema" xmlns:p="http://schemas.microsoft.com/office/2006/metadata/properties" xmlns:ns3="9946ab9e-9dde-4d5d-bddb-cfcc26735eca" xmlns:ns4="238b594b-ce1a-4d61-92da-34aed5cb3235" targetNamespace="http://schemas.microsoft.com/office/2006/metadata/properties" ma:root="true" ma:fieldsID="466300506b1ca992bbc1ca548e11db2e" ns3:_="" ns4:_="">
    <xsd:import namespace="9946ab9e-9dde-4d5d-bddb-cfcc26735eca"/>
    <xsd:import namespace="238b594b-ce1a-4d61-92da-34aed5cb323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6ab9e-9dde-4d5d-bddb-cfcc26735e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8b594b-ce1a-4d61-92da-34aed5cb32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A44715-5F9F-4963-BFB9-5BB714372E49}">
  <ds:schemaRefs>
    <ds:schemaRef ds:uri="http://schemas.microsoft.com/sharepoint/v3/contenttype/forms"/>
  </ds:schemaRefs>
</ds:datastoreItem>
</file>

<file path=customXml/itemProps2.xml><?xml version="1.0" encoding="utf-8"?>
<ds:datastoreItem xmlns:ds="http://schemas.openxmlformats.org/officeDocument/2006/customXml" ds:itemID="{3E65A8BA-1E6E-4DF8-A87D-46AA4A34F715}">
  <ds:schemaRefs>
    <ds:schemaRef ds:uri="http://purl.org/dc/elements/1.1/"/>
    <ds:schemaRef ds:uri="http://schemas.openxmlformats.org/package/2006/metadata/core-properties"/>
    <ds:schemaRef ds:uri="http://schemas.microsoft.com/office/2006/documentManagement/types"/>
    <ds:schemaRef ds:uri="9946ab9e-9dde-4d5d-bddb-cfcc26735eca"/>
    <ds:schemaRef ds:uri="http://purl.org/dc/terms/"/>
    <ds:schemaRef ds:uri="http://www.w3.org/XML/1998/namespace"/>
    <ds:schemaRef ds:uri="http://schemas.microsoft.com/office/infopath/2007/PartnerControls"/>
    <ds:schemaRef ds:uri="238b594b-ce1a-4d61-92da-34aed5cb3235"/>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62B873C7-BE4B-4471-AED2-C30C939F7D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6ab9e-9dde-4d5d-bddb-cfcc26735eca"/>
    <ds:schemaRef ds:uri="238b594b-ce1a-4d61-92da-34aed5cb32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MAAG Group</Template>
  <TotalTime>20638</TotalTime>
  <Words>1749</Words>
  <Application>Microsoft Office PowerPoint</Application>
  <PresentationFormat>Widescreen</PresentationFormat>
  <Paragraphs>393</Paragraphs>
  <Slides>36</Slides>
  <Notes>19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46" baseType="lpstr">
      <vt:lpstr>Arial</vt:lpstr>
      <vt:lpstr>Arial-BoldMT</vt:lpstr>
      <vt:lpstr>Calibri</vt:lpstr>
      <vt:lpstr>FrutigerLTStd-LightCn</vt:lpstr>
      <vt:lpstr>Times New Roman</vt:lpstr>
      <vt:lpstr>Verdana</vt:lpstr>
      <vt:lpstr>Wingdings</vt:lpstr>
      <vt:lpstr>MAAG Group</vt:lpstr>
      <vt:lpstr>think-cell Slide</vt:lpstr>
      <vt:lpstr>Acrobat Document</vt:lpstr>
      <vt:lpstr>PowerPoint Presentation</vt:lpstr>
      <vt:lpstr>Dover Corporation</vt:lpstr>
      <vt:lpstr>Dover Corporation</vt:lpstr>
      <vt:lpstr>Inside MAAG</vt:lpstr>
      <vt:lpstr>Fields of Competence</vt:lpstr>
      <vt:lpstr>Historical Timeline</vt:lpstr>
      <vt:lpstr>Wherever you are …</vt:lpstr>
      <vt:lpstr>PowerPoint Presentation</vt:lpstr>
      <vt:lpstr>PowerPoint Presentation</vt:lpstr>
      <vt:lpstr>Pump definition &amp; classification</vt:lpstr>
      <vt:lpstr>Pump definition &amp; classification Continued..</vt:lpstr>
      <vt:lpstr>2. Types of gear pump </vt:lpstr>
      <vt:lpstr>3. Principle operation</vt:lpstr>
      <vt:lpstr>3. Principle operation…continued</vt:lpstr>
      <vt:lpstr>4. Key challenges in chemical industries </vt:lpstr>
      <vt:lpstr>PowerPoint Presentation</vt:lpstr>
      <vt:lpstr>PowerPoint Presentation</vt:lpstr>
      <vt:lpstr>PowerPoint Presentation</vt:lpstr>
      <vt:lpstr>6. Types of MAAG Pump</vt:lpstr>
      <vt:lpstr>6. Types of MAAG pumps</vt:lpstr>
      <vt:lpstr>6. Types of MAAG pumps…Continued</vt:lpstr>
      <vt:lpstr>6. Types of MAAG pumps…Continued</vt:lpstr>
      <vt:lpstr>PowerPoint Presentation</vt:lpstr>
      <vt:lpstr>6. Types of MAAG pumps…Continued</vt:lpstr>
      <vt:lpstr>6. Types of MAAG pumps…Continued</vt:lpstr>
      <vt:lpstr>PowerPoint Presentation</vt:lpstr>
      <vt:lpstr>6. Types of MAAG pumps…Continued</vt:lpstr>
      <vt:lpstr>PowerPoint Presentation</vt:lpstr>
      <vt:lpstr>8. Pump Nomenclature </vt:lpstr>
      <vt:lpstr>9. Pump skid &amp; accessories </vt:lpstr>
      <vt:lpstr>9. Pump skid &amp; accessories </vt:lpstr>
      <vt:lpstr>10. Advantages of MAAG gear pump</vt:lpstr>
      <vt:lpstr>11. Applications</vt:lpstr>
      <vt:lpstr>12. Certifications</vt:lpstr>
      <vt:lpstr>Ausblick</vt:lpstr>
      <vt:lpstr>PowerPoint Presentation</vt:lpstr>
    </vt:vector>
  </TitlesOfParts>
  <Manager/>
  <Company>Maag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subject/>
  <dc:creator>Paul Merich</dc:creator>
  <cp:keywords/>
  <dc:description/>
  <cp:lastModifiedBy>Deshpande, Anand</cp:lastModifiedBy>
  <cp:revision>155</cp:revision>
  <cp:lastPrinted>2015-04-28T16:24:10Z</cp:lastPrinted>
  <dcterms:created xsi:type="dcterms:W3CDTF">2008-07-21T19:16:37Z</dcterms:created>
  <dcterms:modified xsi:type="dcterms:W3CDTF">2026-05-07T06:17:17Z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0x0101003C7DF25899EB4C4A9FDE6CE6EA63EE1D</vt:lpwstr>
  </property>
  <property fmtid="{D5CDD505-2E9C-101B-9397-08002B2CF9AE}" pid="3" name="AuthorIds_UIVersion_45056">
    <vt:lpwstr>6</vt:lpwstr>
  </property>
</Properties>
</file>